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ten Adav" initials="JA" lastIdx="2" clrIdx="0">
    <p:extLst>
      <p:ext uri="{19B8F6BF-5375-455C-9EA6-DF929625EA0E}">
        <p15:presenceInfo xmlns:p15="http://schemas.microsoft.com/office/powerpoint/2012/main" userId="3a1aa850b9c02c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3T16:19:33.841" idx="2">
    <p:pos x="7472" y="156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7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10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4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49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9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27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0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1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0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7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5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4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9EE038-D6AB-4CDE-A032-932E2A171CBB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711B13-3751-4030-8909-A39DC4FDB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8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-75af329bf7.cognitiveclass.ai/files/labs/DP0701EN/newyork_data.json?_xsrf=2|170ae9c6|09654da91af99aa254b50658a43aa046|1576160971" TargetMode="External"/><Relationship Id="rId2" Type="http://schemas.openxmlformats.org/officeDocument/2006/relationships/hyperlink" Target="https://www.kaggle.com/dgomonov/new-york-city-airbnb-open-dat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suite in new York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96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23" y="15046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need to find the perfect suite?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2480" y="1584960"/>
            <a:ext cx="10110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New York City received a ninth consecutive annual record of approximately 65.2 million tourists in </a:t>
            </a:r>
            <a:r>
              <a:rPr lang="en-US" sz="2400" dirty="0" smtClean="0"/>
              <a:t>2018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</a:t>
            </a:r>
            <a:r>
              <a:rPr lang="en-US" sz="2400" dirty="0" smtClean="0"/>
              <a:t>ost </a:t>
            </a:r>
            <a:r>
              <a:rPr lang="en-US" sz="2400" dirty="0"/>
              <a:t>of the people prefer to book their Suites through Online Platform like </a:t>
            </a:r>
            <a:r>
              <a:rPr lang="en-US" sz="2400" b="1" dirty="0" smtClean="0"/>
              <a:t>Airbnb.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People want to get a Suite with great surrounding and Venues of their interest.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Tourist planning to visit New York City on a tight budget , so it will be value for money.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188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32" y="368178"/>
            <a:ext cx="8534400" cy="1507067"/>
          </a:xfrm>
        </p:spPr>
        <p:txBody>
          <a:bodyPr/>
          <a:lstStyle/>
          <a:p>
            <a:r>
              <a:rPr lang="en-US" dirty="0" smtClean="0"/>
              <a:t>Data acquisition and cleaning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7977" y="1715588"/>
            <a:ext cx="9204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Hotels/Suite in New York City 2019, Dataset from </a:t>
            </a:r>
            <a:r>
              <a:rPr lang="en-US" sz="2000" dirty="0" smtClean="0">
                <a:hlinkClick r:id="rId2"/>
              </a:rPr>
              <a:t>Kaggle</a:t>
            </a:r>
            <a:r>
              <a:rPr lang="en-US" sz="2000" dirty="0" smtClean="0"/>
              <a:t>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Borough and Neighborhood in New York, Dataset </a:t>
            </a:r>
            <a:r>
              <a:rPr lang="en-US" sz="2000" dirty="0"/>
              <a:t>from </a:t>
            </a:r>
            <a:r>
              <a:rPr lang="en-US" sz="2000" dirty="0" smtClean="0">
                <a:hlinkClick r:id="rId3"/>
              </a:rPr>
              <a:t>Cognitive Class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total, 48895 rows and 16 columns in the raw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NaN</a:t>
            </a:r>
            <a:r>
              <a:rPr lang="en-US" sz="2000" dirty="0" smtClean="0"/>
              <a:t> values, Zero values were Dropped and Corrected.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Cleaned data contains 48874 rows.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29" y="3801172"/>
            <a:ext cx="9533446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7" y="220132"/>
            <a:ext cx="8534400" cy="1507067"/>
          </a:xfrm>
        </p:spPr>
        <p:txBody>
          <a:bodyPr/>
          <a:lstStyle/>
          <a:p>
            <a:r>
              <a:rPr lang="en-US" dirty="0" smtClean="0"/>
              <a:t>Trends in Room type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24" y="3143794"/>
            <a:ext cx="4868607" cy="3333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971" y="1727199"/>
            <a:ext cx="6461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New York City has :</a:t>
            </a:r>
            <a:endParaRPr lang="en-IN" sz="2400" dirty="0" smtClean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Entire home/apt </a:t>
            </a: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	25400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Private </a:t>
            </a: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room </a:t>
            </a: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		22314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Shared </a:t>
            </a: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room </a:t>
            </a: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cs typeface="Courier New" panose="02070309020205020404" pitchFamily="49" charset="0"/>
              </a:rPr>
              <a:t>		1160</a:t>
            </a:r>
            <a:r>
              <a:rPr lang="en-US" alt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en-US" sz="4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35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0" y="254966"/>
            <a:ext cx="8534400" cy="1507067"/>
          </a:xfrm>
        </p:spPr>
        <p:txBody>
          <a:bodyPr/>
          <a:lstStyle/>
          <a:p>
            <a:r>
              <a:rPr lang="en-US" dirty="0" smtClean="0"/>
              <a:t>Hotels distribution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39" y="2483937"/>
            <a:ext cx="5052498" cy="4206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931" y="2394857"/>
            <a:ext cx="5913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Manhattan</a:t>
            </a:r>
            <a:r>
              <a:rPr lang="en-US" sz="2000" dirty="0" smtClean="0"/>
              <a:t> has the most hotels in New York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Manhattan</a:t>
            </a:r>
            <a:r>
              <a:rPr lang="en-US" sz="2000" dirty="0"/>
              <a:t> are well known, as New York City received a record </a:t>
            </a:r>
            <a:r>
              <a:rPr lang="en-US" sz="2000" b="1" dirty="0"/>
              <a:t>62.8 million tourists</a:t>
            </a:r>
            <a:r>
              <a:rPr lang="en-US" sz="2000" dirty="0"/>
              <a:t> in </a:t>
            </a:r>
            <a:r>
              <a:rPr lang="en-US" sz="2000" dirty="0" smtClean="0"/>
              <a:t>2017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Manhattan</a:t>
            </a:r>
            <a:r>
              <a:rPr lang="en-US" sz="2000" dirty="0" smtClean="0"/>
              <a:t> </a:t>
            </a:r>
            <a:r>
              <a:rPr lang="en-US" sz="2000" dirty="0"/>
              <a:t>hosts three of the world's 10 most-visited tourist attractions in </a:t>
            </a:r>
            <a:r>
              <a:rPr lang="en-US" sz="2000" dirty="0" smtClean="0"/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Analyzing the Manhattan Neighborhood would be helpful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558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44" y="228841"/>
            <a:ext cx="8534400" cy="1507067"/>
          </a:xfrm>
        </p:spPr>
        <p:txBody>
          <a:bodyPr/>
          <a:lstStyle/>
          <a:p>
            <a:r>
              <a:rPr lang="en-US" dirty="0" smtClean="0"/>
              <a:t>Map of Manhattan with its neighborhoods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84" y="2020388"/>
            <a:ext cx="7611548" cy="4584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554" y="2116183"/>
            <a:ext cx="414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Manhattan </a:t>
            </a:r>
            <a:r>
              <a:rPr lang="en-US" sz="2000" dirty="0" smtClean="0"/>
              <a:t>has 40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48881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23" y="176590"/>
            <a:ext cx="8534400" cy="1507067"/>
          </a:xfrm>
        </p:spPr>
        <p:txBody>
          <a:bodyPr/>
          <a:lstStyle/>
          <a:p>
            <a:r>
              <a:rPr lang="en-US" dirty="0" err="1" smtClean="0"/>
              <a:t>FOUrsquare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23" y="3675017"/>
            <a:ext cx="9506694" cy="1714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846" y="1793966"/>
            <a:ext cx="11251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Foursquare was used to explore venues in each neighborhood.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Foursquare returned venues for each neighborhood within </a:t>
            </a:r>
            <a:r>
              <a:rPr lang="en-US" sz="2000" b="1" dirty="0" smtClean="0"/>
              <a:t>700m.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returned a total of </a:t>
            </a:r>
            <a:r>
              <a:rPr lang="en-US" sz="2000" b="1" dirty="0" smtClean="0"/>
              <a:t>3308</a:t>
            </a:r>
            <a:r>
              <a:rPr lang="en-US" sz="2000" dirty="0" smtClean="0"/>
              <a:t> venues with </a:t>
            </a:r>
            <a:r>
              <a:rPr lang="en-US" sz="2000" b="1" dirty="0" smtClean="0"/>
              <a:t>309</a:t>
            </a:r>
            <a:r>
              <a:rPr lang="en-US" sz="2000" dirty="0" smtClean="0"/>
              <a:t> unique venue categories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78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43" y="150464"/>
            <a:ext cx="10488886" cy="1208073"/>
          </a:xfrm>
        </p:spPr>
        <p:txBody>
          <a:bodyPr/>
          <a:lstStyle/>
          <a:p>
            <a:r>
              <a:rPr lang="en-US" dirty="0" smtClean="0"/>
              <a:t>Hotels with top 10 most common venues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93" y="4345966"/>
            <a:ext cx="6000205" cy="2395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" y="1358537"/>
            <a:ext cx="6000205" cy="2353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0137" y="1992664"/>
            <a:ext cx="531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from </a:t>
            </a:r>
            <a:r>
              <a:rPr lang="en-US" sz="2000" dirty="0" err="1" smtClean="0"/>
              <a:t>Kaggle</a:t>
            </a:r>
            <a:r>
              <a:rPr lang="en-US" sz="2000" dirty="0" smtClean="0"/>
              <a:t> and Foursquare is combined to get the resulting Dataset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1554" y="4476206"/>
            <a:ext cx="509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final dataset contain each Hotel with its top 10 most common venues around 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4521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7" y="141755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1697" y="1761692"/>
            <a:ext cx="11211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 a result, most of the people prefer to book their Suites through Online Platform like </a:t>
            </a:r>
            <a:r>
              <a:rPr lang="en-US" sz="2000" b="1" dirty="0"/>
              <a:t>Airbnb. </a:t>
            </a:r>
            <a:endParaRPr lang="en-US" sz="2000" b="1" dirty="0" smtClean="0"/>
          </a:p>
          <a:p>
            <a:pPr fontAlgn="base"/>
            <a:endParaRPr lang="en-US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information could be very helpful for users to know their place of booking, the venues around their Suites which would interest them.</a:t>
            </a:r>
          </a:p>
          <a:p>
            <a:pPr fontAlgn="base"/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Not </a:t>
            </a:r>
            <a:r>
              <a:rPr lang="en-US" sz="2000" dirty="0"/>
              <a:t>only for </a:t>
            </a:r>
            <a:r>
              <a:rPr lang="en-US" sz="2000" b="1" dirty="0"/>
              <a:t>users </a:t>
            </a:r>
            <a:r>
              <a:rPr lang="en-US" sz="2000" dirty="0"/>
              <a:t>but also city managers can manage the city more regularly by using similar data analysis types or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31722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217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Wingdings</vt:lpstr>
      <vt:lpstr>Wingdings 3</vt:lpstr>
      <vt:lpstr>Slice</vt:lpstr>
      <vt:lpstr>Best suite in new York city</vt:lpstr>
      <vt:lpstr>Why we need to find the perfect suite? </vt:lpstr>
      <vt:lpstr>Data acquisition and cleaning</vt:lpstr>
      <vt:lpstr>Trends in Room type</vt:lpstr>
      <vt:lpstr>Hotels distribution</vt:lpstr>
      <vt:lpstr>Map of Manhattan with its neighborhoods</vt:lpstr>
      <vt:lpstr>FOUrsquare Api</vt:lpstr>
      <vt:lpstr>Hotels with top 10 most common venues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suite in new York city</dc:title>
  <dc:creator>Jiten Adav</dc:creator>
  <cp:lastModifiedBy>Jiten Adav</cp:lastModifiedBy>
  <cp:revision>5</cp:revision>
  <dcterms:created xsi:type="dcterms:W3CDTF">2019-12-23T10:27:13Z</dcterms:created>
  <dcterms:modified xsi:type="dcterms:W3CDTF">2019-12-23T11:06:39Z</dcterms:modified>
</cp:coreProperties>
</file>