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44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47D6A-CDA3-47AE-95F7-215B9C440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F3BCC-947B-4E40-ABBC-97417B1C3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8BEA3-35DF-44EE-87B5-F36F3AFE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D3D-5888-43C2-BF9F-EE78CF993A8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A2AEA-5990-4408-A862-4EB76547F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313CF-FC71-435E-877A-3D2D1FBE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A018-36B4-4073-977C-3C1EE7F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7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E812-E2B8-4512-A736-E61F5605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046D0-8D64-46C8-AB77-6C0C4C17B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82E69-6752-47B8-84F5-1077FFBC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D3D-5888-43C2-BF9F-EE78CF993A8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1548B-9E23-4340-A3BE-D4ACCDF2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8DCD2-3CDC-4A99-A7C2-0774C4B9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A018-36B4-4073-977C-3C1EE7F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5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7F7B37-B730-482C-9747-23EE4DE5D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8F807-4B42-4F9C-86FC-7152FC7B8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96D11-DA29-46E1-95C6-DFA355E4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D3D-5888-43C2-BF9F-EE78CF993A8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944B3-5002-4065-8FB5-3D7C2235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1CECF-834A-466F-BACA-F7667D7C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A018-36B4-4073-977C-3C1EE7F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5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290D-AD8F-41CC-956F-A0980DADA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7881E-94E5-4708-A655-387719E18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C643F-F7A5-4050-96B6-0926BD3B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D3D-5888-43C2-BF9F-EE78CF993A8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838B8-90A4-42EA-9981-7969A435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4A561-D3C7-4D0A-B925-B472C6CA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A018-36B4-4073-977C-3C1EE7F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3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913AA-BC06-4997-A85D-447F24CDE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78DC2-5858-482A-9A7E-71C7F55A5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807B3-201C-46CB-BB65-5FCCC6BA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D3D-5888-43C2-BF9F-EE78CF993A8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E9B20-A283-4EE1-A5F9-3C561491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F9CF3-C78C-40C4-8697-EDE767E1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A018-36B4-4073-977C-3C1EE7F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1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700C-0069-477C-A4AB-6DD28A4E0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20747-1F2C-480B-A3E3-03071272F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37870-B066-4601-AFCB-9C1D82F3A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3166A-7340-447C-846C-6B8729896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D3D-5888-43C2-BF9F-EE78CF993A8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208EF-53E0-4069-AC34-AE31A8F6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7AF13-96FC-458A-8AC3-AA501BFF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A018-36B4-4073-977C-3C1EE7F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B793-68DA-4457-9121-BFE3B6969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507C9-0D1B-4D3E-8675-573AD573D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A432D-8CB7-418D-93E3-6F1375B56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33036-B7DC-4860-8D5C-A3E4ED89E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1A479-A0B6-4799-A280-6F009CC2E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FEC6B6-7860-4861-8B46-7C868EC1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D3D-5888-43C2-BF9F-EE78CF993A8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14225E-8A56-4471-9435-E355850E1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0379B-BF36-4E13-9876-4BEDAC8F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A018-36B4-4073-977C-3C1EE7F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67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381D-69F0-4677-A6EB-DBE2384F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CB1E0-C5CB-48E4-A851-046BF4977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D3D-5888-43C2-BF9F-EE78CF993A8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46E79-6312-4E82-AF77-B7C974F6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58689-EE6D-47CC-8D46-A7C14EC13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A018-36B4-4073-977C-3C1EE7F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7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3544D3-21E3-4776-93F6-C03CF22A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D3D-5888-43C2-BF9F-EE78CF993A8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15121-D253-4C7B-AF60-7A95BCAD9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34FE1-ABEB-432B-B31A-A21042AD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A018-36B4-4073-977C-3C1EE7F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4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91C4F-8587-4DB0-8ADC-922DD5A5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169C-0C2B-4FB5-9EE0-E6810FB39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669D7-7CA0-494C-83CB-BB4D221BB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98B72-53E7-4589-B58B-69A375DF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D3D-5888-43C2-BF9F-EE78CF993A8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B709A-0644-4132-80CA-3D14A939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1E0FD-8C31-4AAC-8627-D7BDCA65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A018-36B4-4073-977C-3C1EE7F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6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29D5-CD15-4E05-ADE5-40FA9ABA7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7E5147-1170-49D5-A2A9-53545E067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78B5E-2114-4502-9B1F-98E7836AB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0F035-D66E-4CD0-B06B-3D75D05E8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D3D-5888-43C2-BF9F-EE78CF993A8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05226-5714-46C3-8BD2-1CA3C7B6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04AAC-2695-4F78-AFD0-0F8E63A9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A018-36B4-4073-977C-3C1EE7F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2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34FFA-9442-48FF-9DD8-CD4408BDD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18221-A00A-41D5-BEB3-336206DD4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C9222-333C-4BFC-B4AF-27BC6DD34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78D3D-5888-43C2-BF9F-EE78CF993A8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C83CC-F438-42DB-811E-D6C5F7F41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DA442-291A-4C83-9CEE-386490876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FA018-36B4-4073-977C-3C1EE7F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4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E6804-B3DE-43E2-9A52-88C25FC70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D9417-EB75-4E5C-BA63-A5FC9C4A7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Verizon Status REST API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64C0674-3A5C-4DD1-B71B-7E89F0440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52" y="177582"/>
            <a:ext cx="3571875" cy="1123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580383-D7DD-4D6E-B7FD-EC267F836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457" y="0"/>
            <a:ext cx="2547086" cy="178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7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9422-61D5-4DB8-B2C0-9799E1CF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- Overview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4FE2F67-E712-4E0B-87B0-FA66EA010CAD}"/>
              </a:ext>
            </a:extLst>
          </p:cNvPr>
          <p:cNvGrpSpPr/>
          <p:nvPr/>
        </p:nvGrpSpPr>
        <p:grpSpPr>
          <a:xfrm>
            <a:off x="8660674" y="1779703"/>
            <a:ext cx="3286604" cy="2507568"/>
            <a:chOff x="5641179" y="2020164"/>
            <a:chExt cx="2038524" cy="1408836"/>
          </a:xfrm>
        </p:grpSpPr>
        <p:pic>
          <p:nvPicPr>
            <p:cNvPr id="9" name="Graphic 8" descr="Cloud outline">
              <a:extLst>
                <a:ext uri="{FF2B5EF4-FFF2-40B4-BE49-F238E27FC236}">
                  <a16:creationId xmlns:a16="http://schemas.microsoft.com/office/drawing/2014/main" id="{BBBA1C13-8FFF-41A4-879A-CC64FE529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34946" y="2178009"/>
              <a:ext cx="1250991" cy="125099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B45CE7-B429-43FE-A872-D978B9DDD6E7}"/>
                </a:ext>
              </a:extLst>
            </p:cNvPr>
            <p:cNvSpPr txBox="1"/>
            <p:nvPr/>
          </p:nvSpPr>
          <p:spPr>
            <a:xfrm>
              <a:off x="5641179" y="2020164"/>
              <a:ext cx="2038524" cy="207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TES Cloud API Servers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D101ED-E6F9-46AE-81D6-D52F6682CD29}"/>
              </a:ext>
            </a:extLst>
          </p:cNvPr>
          <p:cNvCxnSpPr>
            <a:cxnSpLocks/>
          </p:cNvCxnSpPr>
          <p:nvPr/>
        </p:nvCxnSpPr>
        <p:spPr>
          <a:xfrm>
            <a:off x="1981200" y="2391667"/>
            <a:ext cx="7170057" cy="63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05E458-2E60-4880-9F3E-5D02973CFE55}"/>
              </a:ext>
            </a:extLst>
          </p:cNvPr>
          <p:cNvSpPr txBox="1"/>
          <p:nvPr/>
        </p:nvSpPr>
        <p:spPr>
          <a:xfrm rot="327563">
            <a:off x="2630276" y="2287761"/>
            <a:ext cx="645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05050"/>
                </a:solidFill>
                <a:effectLst/>
                <a:latin typeface="Inter"/>
              </a:rPr>
              <a:t>GET:  https://api.vzwsmart.com:443/Users/authenticate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85A2E6-F109-40DE-9F4E-9AD5DE8F09EC}"/>
              </a:ext>
            </a:extLst>
          </p:cNvPr>
          <p:cNvCxnSpPr>
            <a:cxnSpLocks/>
          </p:cNvCxnSpPr>
          <p:nvPr/>
        </p:nvCxnSpPr>
        <p:spPr>
          <a:xfrm flipH="1" flipV="1">
            <a:off x="1836933" y="2668609"/>
            <a:ext cx="7314324" cy="61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45DA5A7-ECBA-4097-9599-B3791479EAB4}"/>
              </a:ext>
            </a:extLst>
          </p:cNvPr>
          <p:cNvSpPr txBox="1"/>
          <p:nvPr/>
        </p:nvSpPr>
        <p:spPr>
          <a:xfrm rot="317663">
            <a:off x="2929078" y="2962879"/>
            <a:ext cx="4351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Response:  Json data packet with User Token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14A3F0-4E11-4FAD-829B-EC365DF42663}"/>
              </a:ext>
            </a:extLst>
          </p:cNvPr>
          <p:cNvSpPr txBox="1"/>
          <p:nvPr/>
        </p:nvSpPr>
        <p:spPr>
          <a:xfrm rot="21317664">
            <a:off x="2170924" y="4136382"/>
            <a:ext cx="753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505050"/>
                </a:solidFill>
                <a:effectLst/>
                <a:latin typeface="Inter"/>
              </a:rPr>
              <a:t>PUT:  https://api.vzwsmart.com:443/vzwsmart/status?userToken=</a:t>
            </a:r>
            <a:r>
              <a:rPr lang="en-US" b="0" i="0" u="none" strike="noStrike" dirty="0">
                <a:effectLst/>
                <a:latin typeface="Inter"/>
              </a:rPr>
              <a:t>{{userToken}}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D0C1A3F-B842-4C07-9085-0DAC3D0100DF}"/>
              </a:ext>
            </a:extLst>
          </p:cNvPr>
          <p:cNvGrpSpPr/>
          <p:nvPr/>
        </p:nvGrpSpPr>
        <p:grpSpPr>
          <a:xfrm>
            <a:off x="68964" y="2963504"/>
            <a:ext cx="1751043" cy="1383325"/>
            <a:chOff x="226197" y="2230341"/>
            <a:chExt cx="1751043" cy="138332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62F966A-B465-4765-AE87-9DCF43CC25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451" y="2230341"/>
              <a:ext cx="876536" cy="876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A767272-9BC5-4AAC-82BB-4F6DF95B1DCB}"/>
                </a:ext>
              </a:extLst>
            </p:cNvPr>
            <p:cNvSpPr txBox="1"/>
            <p:nvPr/>
          </p:nvSpPr>
          <p:spPr>
            <a:xfrm>
              <a:off x="226197" y="3244334"/>
              <a:ext cx="1751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Verizon API User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468202B-F407-4B9A-B12A-10DEF6634DF7}"/>
              </a:ext>
            </a:extLst>
          </p:cNvPr>
          <p:cNvCxnSpPr/>
          <p:nvPr/>
        </p:nvCxnSpPr>
        <p:spPr>
          <a:xfrm flipV="1">
            <a:off x="2264229" y="3824514"/>
            <a:ext cx="6887028" cy="46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9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9422-61D5-4DB8-B2C0-9799E1CF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-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ED8AD-FA6E-45EE-9F50-A4BB5D230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accounts are preconfigured by TES administrators</a:t>
            </a:r>
          </a:p>
          <a:p>
            <a:r>
              <a:rPr lang="en-US" dirty="0"/>
              <a:t>Passwords can be maintained by users on TES Portal</a:t>
            </a:r>
          </a:p>
          <a:p>
            <a:pPr lvl="1"/>
            <a:r>
              <a:rPr lang="en-US" dirty="0"/>
              <a:t>https:\\viewer.vzwsmart.com</a:t>
            </a:r>
          </a:p>
          <a:p>
            <a:pPr lvl="1"/>
            <a:endParaRPr lang="en-US" dirty="0"/>
          </a:p>
          <a:p>
            <a:r>
              <a:rPr lang="en-US" dirty="0"/>
              <a:t>All access is controlled via User access token.</a:t>
            </a:r>
          </a:p>
          <a:p>
            <a:r>
              <a:rPr lang="en-US" dirty="0"/>
              <a:t>Passwords stored in Cloud Server in encrypted database.</a:t>
            </a:r>
          </a:p>
          <a:p>
            <a:endParaRPr lang="en-US" dirty="0"/>
          </a:p>
          <a:p>
            <a:r>
              <a:rPr lang="en-US" dirty="0"/>
              <a:t>Access to Cloud Server administration is limited to TES IT Group</a:t>
            </a:r>
          </a:p>
        </p:txBody>
      </p:sp>
    </p:spTree>
    <p:extLst>
      <p:ext uri="{BB962C8B-B14F-4D97-AF65-F5344CB8AC3E}">
        <p14:creationId xmlns:p14="http://schemas.microsoft.com/office/powerpoint/2010/main" val="250021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9422-61D5-4DB8-B2C0-9799E1CF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Data Packet on PUT: Version Status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B24E5A-69A2-490E-8ECB-A26D87B60DCD}"/>
              </a:ext>
            </a:extLst>
          </p:cNvPr>
          <p:cNvSpPr txBox="1"/>
          <p:nvPr/>
        </p:nvSpPr>
        <p:spPr>
          <a:xfrm>
            <a:off x="2598056" y="1690688"/>
            <a:ext cx="767621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siteProjectsId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123456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projectStatus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"Active"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rfdsTaskStatus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"COMPLETED"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physicalConstructionCompletedAcDt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"04/25/2021"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pmiSubmitted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"03/25/2021"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siteProjectsId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123457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projectStatus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"Completed"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rfdsTaskStatus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"COMPLETED"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physicalConstructionCompletedAcDt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"03/25/2021"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pmiSubmitted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"02/25/2021"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siteProjectsId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123458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projectStatus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"Active"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rfdsTaskStatus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"COMPLETED"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physicalConstructionCompletedAcDt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"01/25/2021"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pmiSubmitted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"01/01/2021"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siteProjectsId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123459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projectStatus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"Active"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rfdsTaskStatus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"COMPLETED"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physicalConstructionCompletedAcDt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"02/25/2021"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pmiSubmitted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"01/25/2021"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50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347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Inter</vt:lpstr>
      <vt:lpstr>Office Theme</vt:lpstr>
      <vt:lpstr>SMART Tool</vt:lpstr>
      <vt:lpstr>REST API - Overview</vt:lpstr>
      <vt:lpstr>REST API - Authentication</vt:lpstr>
      <vt:lpstr>Detailed Data Packet on PUT: Version 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SMARTTool</dc:title>
  <dc:creator>Kevin Banks</dc:creator>
  <cp:lastModifiedBy>Kevin Banks</cp:lastModifiedBy>
  <cp:revision>9</cp:revision>
  <dcterms:created xsi:type="dcterms:W3CDTF">2019-12-12T20:34:31Z</dcterms:created>
  <dcterms:modified xsi:type="dcterms:W3CDTF">2021-04-23T15:40:10Z</dcterms:modified>
</cp:coreProperties>
</file>