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7D6A-CDA3-47AE-95F7-215B9C440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F3BCC-947B-4E40-ABBC-97417B1C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8BEA3-35DF-44EE-87B5-F36F3AFE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A2AEA-5990-4408-A862-4EB76547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13CF-FC71-435E-877A-3D2D1FBE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E812-E2B8-4512-A736-E61F5605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046D0-8D64-46C8-AB77-6C0C4C17B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2E69-6752-47B8-84F5-1077FFBC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548B-9E23-4340-A3BE-D4ACCDF2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DCD2-3CDC-4A99-A7C2-0774C4B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F7B37-B730-482C-9747-23EE4DE5D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8F807-4B42-4F9C-86FC-7152FC7B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6D11-DA29-46E1-95C6-DFA355E4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44B3-5002-4065-8FB5-3D7C2235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ECF-834A-466F-BACA-F7667D7C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290D-AD8F-41CC-956F-A0980DAD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881E-94E5-4708-A655-387719E1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643F-F7A5-4050-96B6-0926BD3B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38B8-90A4-42EA-9981-7969A435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A561-D3C7-4D0A-B925-B472C6C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13AA-BC06-4997-A85D-447F24CD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8DC2-5858-482A-9A7E-71C7F55A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07B3-201C-46CB-BB65-5FCCC6B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9B20-A283-4EE1-A5F9-3C561491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9CF3-C78C-40C4-8697-EDE767E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1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700C-0069-477C-A4AB-6DD28A4E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0747-1F2C-480B-A3E3-03071272F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37870-B066-4601-AFCB-9C1D82F3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3166A-7340-447C-846C-6B872989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208EF-53E0-4069-AC34-AE31A8F6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AF13-96FC-458A-8AC3-AA501BFF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793-68DA-4457-9121-BFE3B696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07C9-0D1B-4D3E-8675-573AD573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A432D-8CB7-418D-93E3-6F1375B5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33036-B7DC-4860-8D5C-A3E4ED89E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1A479-A0B6-4799-A280-6F009CC2E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EC6B6-7860-4861-8B46-7C868EC1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4225E-8A56-4471-9435-E355850E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0379B-BF36-4E13-9876-4BEDAC8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381D-69F0-4677-A6EB-DBE2384F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CB1E0-C5CB-48E4-A851-046BF497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46E79-6312-4E82-AF77-B7C974F6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58689-EE6D-47CC-8D46-A7C14EC1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544D3-21E3-4776-93F6-C03CF22A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15121-D253-4C7B-AF60-7A95BCAD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34FE1-ABEB-432B-B31A-A21042A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1C4F-8587-4DB0-8ADC-922DD5A5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169C-0C2B-4FB5-9EE0-E6810FB3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669D7-7CA0-494C-83CB-BB4D221BB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98B72-53E7-4589-B58B-69A375D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709A-0644-4132-80CA-3D14A939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1E0FD-8C31-4AAC-8627-D7BDCA65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29D5-CD15-4E05-ADE5-40FA9ABA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E5147-1170-49D5-A2A9-53545E06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78B5E-2114-4502-9B1F-98E7836A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0F035-D66E-4CD0-B06B-3D75D05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5226-5714-46C3-8BD2-1CA3C7B6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04AAC-2695-4F78-AFD0-0F8E63A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34FFA-9442-48FF-9DD8-CD4408BD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18221-A00A-41D5-BEB3-336206DD4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9222-333C-4BFC-B4AF-27BC6DD34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8D3D-5888-43C2-BF9F-EE78CF993A8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83CC-F438-42DB-811E-D6C5F7F41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442-291A-4C83-9CEE-3864908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A018-36B4-4073-977C-3C1EE7F60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er.vzwsmart.com/TESSmartToo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viewer.vzwsmart.com/TESSmartTo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6804-B3DE-43E2-9A52-88C25FC70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D9417-EB75-4E5C-BA63-A5FC9C4A7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Installation Guide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4C0674-3A5C-4DD1-B71B-7E89F0440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2" y="177582"/>
            <a:ext cx="357187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80383-D7DD-4D6E-B7FD-EC267F83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457" y="0"/>
            <a:ext cx="2547086" cy="17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7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9 – Run Installer </a:t>
            </a:r>
            <a:r>
              <a:rPr lang="en-US" dirty="0">
                <a:sym typeface="Wingdings" panose="05000000000000000000" pitchFamily="2" charset="2"/>
              </a:rPr>
              <a:t> “Get the App”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CA1B7-903F-4047-8D0E-FE74DBA0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82" y="1825625"/>
            <a:ext cx="5104389" cy="44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2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9 – “Install”, “</a:t>
            </a:r>
            <a:r>
              <a:rPr lang="en-US" dirty="0" err="1"/>
              <a:t>ReInstall</a:t>
            </a:r>
            <a:r>
              <a:rPr lang="en-US" dirty="0"/>
              <a:t>”, “Update”, “Launch” will be available as appropriate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FF70D-DE7D-4E79-BC01-8E71896A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578" y="1937890"/>
            <a:ext cx="7334341" cy="41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1DD4C2-A6E4-434A-ADCE-E4A5911D97C4}"/>
              </a:ext>
            </a:extLst>
          </p:cNvPr>
          <p:cNvSpPr/>
          <p:nvPr/>
        </p:nvSpPr>
        <p:spPr>
          <a:xfrm>
            <a:off x="2571320" y="1739423"/>
            <a:ext cx="6723934" cy="494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10 – Login or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A0FD4-5719-4870-9397-83533F2D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2" y="1795607"/>
            <a:ext cx="6621160" cy="48181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527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Go to download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F5930-48E4-4A6B-BB98-9604AE16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45" y="2028180"/>
            <a:ext cx="5272826" cy="40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Open Additional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F5930-48E4-4A6B-BB98-9604AE16E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45" y="2028180"/>
            <a:ext cx="5272826" cy="40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B9ABB2-EF70-4E65-B9E3-791A08A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574" y="1986062"/>
            <a:ext cx="5190852" cy="4030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 – Click on </a:t>
            </a:r>
            <a:br>
              <a:rPr lang="en-US" dirty="0"/>
            </a:br>
            <a:r>
              <a:rPr lang="en-US" dirty="0"/>
              <a:t>“Publisher Certificate” to download the 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Installer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0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 – Double Click on Downloaded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F760E-D7E1-41EC-B1FF-0B6C53D6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74" y="1599944"/>
            <a:ext cx="7299692" cy="48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8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 – “Install Certificate”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55CE3-B84E-432F-AE6B-B2C6C2E3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18" y="1825625"/>
            <a:ext cx="4216494" cy="39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 – Select “Local Machine”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C060A-CB9D-439D-B8F6-32A54BE0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1" y="1825625"/>
            <a:ext cx="4911292" cy="42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 – Select “Place all in store” </a:t>
            </a:r>
            <a:r>
              <a:rPr lang="en-US" dirty="0">
                <a:sym typeface="Wingdings" panose="05000000000000000000" pitchFamily="2" charset="2"/>
              </a:rPr>
              <a:t> Browse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“Trusted Root Certification”  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C6F54-5514-4207-8456-0DAF389C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2" y="1825625"/>
            <a:ext cx="4654769" cy="45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1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9422-61D5-4DB8-B2C0-9799E1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8 – Click Next and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D8AD-FA6E-45EE-9F50-A4BB5D23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Installer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B2CF-9FFA-49E0-A47B-6A79DE91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47" y="1825625"/>
            <a:ext cx="3821463" cy="35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2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 Tool</vt:lpstr>
      <vt:lpstr>Step 1 – Go to download link</vt:lpstr>
      <vt:lpstr>Step 2 – Open Additional Links</vt:lpstr>
      <vt:lpstr>Step 3 – Click on  “Publisher Certificate” to download the Certificate</vt:lpstr>
      <vt:lpstr>Step 4 – Double Click on Downloaded File</vt:lpstr>
      <vt:lpstr>Step 5 – “Install Certificate”</vt:lpstr>
      <vt:lpstr>Step 6 – Select “Local Machine”  Next</vt:lpstr>
      <vt:lpstr>Step 7 – Select “Place all in store”  Browse “Trusted Root Certification”  OK</vt:lpstr>
      <vt:lpstr>Step 8 – Click Next and Finish</vt:lpstr>
      <vt:lpstr>Step 9 – Run Installer  “Get the App”</vt:lpstr>
      <vt:lpstr>Step 9 – “Install”, “ReInstall”, “Update”, “Launch” will be available as appropriate</vt:lpstr>
      <vt:lpstr>Step 10 – Login or Reset 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SMARTTool</dc:title>
  <dc:creator>Kevin Banks</dc:creator>
  <cp:lastModifiedBy>Kevin Banks</cp:lastModifiedBy>
  <cp:revision>4</cp:revision>
  <dcterms:created xsi:type="dcterms:W3CDTF">2019-12-12T20:34:31Z</dcterms:created>
  <dcterms:modified xsi:type="dcterms:W3CDTF">2019-12-12T21:04:14Z</dcterms:modified>
</cp:coreProperties>
</file>