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1" r:id="rId2"/>
    <p:sldId id="359" r:id="rId3"/>
    <p:sldId id="366" r:id="rId4"/>
    <p:sldId id="362" r:id="rId5"/>
    <p:sldId id="364" r:id="rId6"/>
    <p:sldId id="3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tt, Tim" initials="BT" lastIdx="1" clrIdx="0">
    <p:extLst>
      <p:ext uri="{19B8F6BF-5375-455C-9EA6-DF929625EA0E}">
        <p15:presenceInfo xmlns:p15="http://schemas.microsoft.com/office/powerpoint/2012/main" userId="S-1-5-21-334392860-1687531001-4089495415-1644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83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449637"/>
            <a:ext cx="1161423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718" y="4332288"/>
            <a:ext cx="1930400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457200" y="6356350"/>
            <a:ext cx="98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7F7F7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Tim.Barrett@dfo-mpo.gc.c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3 Activity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288769"/>
              </p:ext>
            </p:extLst>
          </p:nvPr>
        </p:nvGraphicFramePr>
        <p:xfrm>
          <a:off x="772886" y="2729186"/>
          <a:ext cx="10806404" cy="73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640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parameter(s) would you use to represent how productivity is changing over time?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078820"/>
              </p:ext>
            </p:extLst>
          </p:nvPr>
        </p:nvGraphicFramePr>
        <p:xfrm>
          <a:off x="772886" y="3686944"/>
          <a:ext cx="10806404" cy="73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640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pPr lvl="0"/>
                      <a:r>
                        <a:rPr lang="en-CA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would you describe the change in productivity over time?</a:t>
                      </a:r>
                      <a:endParaRPr lang="en-CA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928050"/>
              </p:ext>
            </p:extLst>
          </p:nvPr>
        </p:nvGraphicFramePr>
        <p:xfrm>
          <a:off x="772886" y="1771428"/>
          <a:ext cx="10806404" cy="73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640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pPr lvl="0"/>
                      <a:r>
                        <a:rPr lang="en-CA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are weight-at-age and maturity-at-age changing over time?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CA" sz="1800" b="1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18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630165"/>
              </p:ext>
            </p:extLst>
          </p:nvPr>
        </p:nvGraphicFramePr>
        <p:xfrm>
          <a:off x="838200" y="1690689"/>
          <a:ext cx="10806403" cy="165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478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4338734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  <a:gridCol w="5057191">
                  <a:extLst>
                    <a:ext uri="{9D8B030D-6E8A-4147-A177-3AD203B41FA5}">
                      <a16:colId xmlns:a16="http://schemas.microsoft.com/office/drawing/2014/main" val="2245091855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Approaches: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/>
          </p:nvPr>
        </p:nvGraphicFramePr>
        <p:xfrm>
          <a:off x="838200" y="3867833"/>
          <a:ext cx="1080640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5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9362950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49447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Preferred approach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practice criteria?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Assumptions?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6131" y="1690688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216131" y="3856007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690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3</a:t>
            </a:r>
            <a:endParaRPr lang="en-CA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230838"/>
              </p:ext>
            </p:extLst>
          </p:nvPr>
        </p:nvGraphicFramePr>
        <p:xfrm>
          <a:off x="857167" y="1605305"/>
          <a:ext cx="6486331" cy="87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2056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Stock status in Year 20?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512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578497" y="0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465127" y="1143639"/>
              <a:ext cx="1612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 from R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56428" y="45522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235099" y="1605304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Q4</a:t>
            </a:r>
            <a:endParaRPr lang="en-CA" dirty="0"/>
          </a:p>
        </p:txBody>
      </p:sp>
      <p:graphicFrame>
        <p:nvGraphicFramePr>
          <p:cNvPr id="2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461643"/>
              </p:ext>
            </p:extLst>
          </p:nvPr>
        </p:nvGraphicFramePr>
        <p:xfrm>
          <a:off x="838200" y="2726034"/>
          <a:ext cx="6486331" cy="87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2056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Stock status in Year 50?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512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0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3 Presentation Slide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(to share at the workshop tomorrow)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Indicator:</a:t>
            </a:r>
          </a:p>
          <a:p>
            <a:r>
              <a:rPr lang="en-US" sz="1600" dirty="0" smtClean="0"/>
              <a:t>LRP:</a:t>
            </a:r>
          </a:p>
          <a:p>
            <a:r>
              <a:rPr lang="en-US" sz="1600" dirty="0" smtClean="0"/>
              <a:t>Rationale:</a:t>
            </a:r>
          </a:p>
          <a:p>
            <a:r>
              <a:rPr lang="en-US" sz="1600" dirty="0"/>
              <a:t>Stock status year 20:</a:t>
            </a:r>
            <a:endParaRPr lang="en-CA" sz="1600" dirty="0"/>
          </a:p>
          <a:p>
            <a:r>
              <a:rPr lang="en-US" sz="1600" dirty="0" smtClean="0"/>
              <a:t>Stock status year 50:</a:t>
            </a:r>
          </a:p>
          <a:p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801948" y="2890141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71461" y="1179294"/>
              <a:ext cx="161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742406" y="59159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Submit all slides to </a:t>
            </a:r>
            <a:r>
              <a:rPr lang="en-US" sz="1400" dirty="0" smtClean="0">
                <a:hlinkClick r:id="rId3"/>
              </a:rPr>
              <a:t>Tim.Barrett@dfo-mpo.gc.ca</a:t>
            </a:r>
            <a:r>
              <a:rPr lang="en-US" sz="1400" dirty="0" smtClean="0"/>
              <a:t> </a:t>
            </a:r>
            <a:r>
              <a:rPr lang="en-US" sz="1400" dirty="0" smtClean="0"/>
              <a:t>when complete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23389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9926</TotalTime>
  <Words>123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Exercise 3 Activity</vt:lpstr>
      <vt:lpstr>Exercise 3</vt:lpstr>
      <vt:lpstr>Exercise 3</vt:lpstr>
      <vt:lpstr>Exercise 3</vt:lpstr>
      <vt:lpstr>Exercise 3 Presentation Slide  (to share at the workshop tomorrow)</vt:lpstr>
      <vt:lpstr>Break Out Group Add Number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Barrett, Tim</cp:lastModifiedBy>
  <cp:revision>128</cp:revision>
  <dcterms:created xsi:type="dcterms:W3CDTF">2021-10-28T18:18:48Z</dcterms:created>
  <dcterms:modified xsi:type="dcterms:W3CDTF">2021-11-30T13:44:54Z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