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1" r:id="rId2"/>
    <p:sldId id="366" r:id="rId3"/>
    <p:sldId id="359" r:id="rId4"/>
    <p:sldId id="362" r:id="rId5"/>
    <p:sldId id="364" r:id="rId6"/>
    <p:sldId id="3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14500"/>
              </p:ext>
            </p:extLst>
          </p:nvPr>
        </p:nvGraphicFramePr>
        <p:xfrm>
          <a:off x="838200" y="2202870"/>
          <a:ext cx="11353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4145630924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771812043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189191919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225143181"/>
                    </a:ext>
                  </a:extLst>
                </a:gridCol>
              </a:tblGrid>
              <a:tr h="415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Catch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CPUE for purse seine fleet</a:t>
                      </a:r>
                      <a:endParaRPr lang="en-CA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of total (benthic) biomass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groundfish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bottom trawl survey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SSB from acoustic surveys on the spawning grounds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56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004" y="3898669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4" y="538110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921135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627888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4964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7048" y="235460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targets the appropriate habitat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9510916" y="231100"/>
            <a:ext cx="2369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Annual variability in index is high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837048" y="1046398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does </a:t>
            </a:r>
            <a:r>
              <a:rPr lang="en-US" u="sng" dirty="0" smtClean="0"/>
              <a:t>not</a:t>
            </a:r>
            <a:r>
              <a:rPr lang="en-US" dirty="0" smtClean="0"/>
              <a:t> target  the appropriate habitat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237498"/>
            <a:ext cx="2501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temporal coverage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670881"/>
            <a:ext cx="2435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temporal coverage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3572512" y="1126380"/>
            <a:ext cx="2253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Optimal survey timing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9510916" y="1046398"/>
            <a:ext cx="2553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is not proportional </a:t>
            </a:r>
          </a:p>
          <a:p>
            <a:r>
              <a:rPr lang="en-US" dirty="0" smtClean="0"/>
              <a:t>to abundance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1840743" y="1828794"/>
            <a:ext cx="9579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text boxes and paste in Table below as many times as needed. Add other pros/cons if you want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2512" y="246976"/>
            <a:ext cx="2257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spatial coverage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3572512" y="716018"/>
            <a:ext cx="21842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spatial coverage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3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01544"/>
              </p:ext>
            </p:extLst>
          </p:nvPr>
        </p:nvGraphicFramePr>
        <p:xfrm>
          <a:off x="838200" y="1690689"/>
          <a:ext cx="10806404" cy="110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5860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Spatial Area: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186045"/>
              </p:ext>
            </p:extLst>
          </p:nvPr>
        </p:nvGraphicFramePr>
        <p:xfrm>
          <a:off x="838200" y="3028077"/>
          <a:ext cx="108064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indicator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e.g.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coustic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index of SSB or bottom trawl biomass index 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367721"/>
              </p:ext>
            </p:extLst>
          </p:nvPr>
        </p:nvGraphicFramePr>
        <p:xfrm>
          <a:off x="838200" y="4634169"/>
          <a:ext cx="10806404" cy="12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40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78406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Rational for </a:t>
                      </a: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choice. Any candidate best practice criteria?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016251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216130" y="4634169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898571" y="793414"/>
            <a:ext cx="31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Entire Stock </a:t>
            </a:r>
            <a:r>
              <a:rPr lang="en-US" u="sng" dirty="0"/>
              <a:t>or</a:t>
            </a:r>
            <a:r>
              <a:rPr lang="en-US" dirty="0"/>
              <a:t> MU1</a:t>
            </a:r>
            <a:endParaRPr lang="en-CA" dirty="0"/>
          </a:p>
          <a:p>
            <a:endParaRPr lang="en-CA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49690" y="1027906"/>
            <a:ext cx="1548881" cy="67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CA" dirty="0"/>
          </a:p>
        </p:txBody>
      </p:sp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5099" y="1755925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CA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758645"/>
              </p:ext>
            </p:extLst>
          </p:nvPr>
        </p:nvGraphicFramePr>
        <p:xfrm>
          <a:off x="857167" y="1755925"/>
          <a:ext cx="6486331" cy="73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How should stock be prescribed? Entire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stock area or MU1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Area:</a:t>
            </a:r>
          </a:p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LRP:</a:t>
            </a:r>
          </a:p>
          <a:p>
            <a:r>
              <a:rPr lang="en-US" dirty="0" smtClean="0"/>
              <a:t>Rationale: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all slides to </a:t>
            </a:r>
            <a:r>
              <a:rPr lang="en-US" sz="1400" dirty="0" smtClean="0">
                <a:hlinkClick r:id="rId3"/>
              </a:rPr>
              <a:t>Tim.Barrett@dfo.mpo.gc.ca</a:t>
            </a:r>
            <a:r>
              <a:rPr lang="en-US" sz="1400" dirty="0" smtClean="0"/>
              <a:t> 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8494</TotalTime>
  <Words>192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Exercise 1 Activity</vt:lpstr>
      <vt:lpstr>PowerPoint Presentation</vt:lpstr>
      <vt:lpstr>Exercise 1</vt:lpstr>
      <vt:lpstr>Exercise 1</vt:lpstr>
      <vt:lpstr>Exercise 1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124</cp:revision>
  <dcterms:created xsi:type="dcterms:W3CDTF">2021-10-28T18:18:48Z</dcterms:created>
  <dcterms:modified xsi:type="dcterms:W3CDTF">2021-11-26T14:34:04Z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