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1" r:id="rId2"/>
    <p:sldId id="359" r:id="rId3"/>
    <p:sldId id="362" r:id="rId4"/>
    <p:sldId id="364" r:id="rId5"/>
    <p:sldId id="3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ett, Tim" initials="BT" lastIdx="1" clrIdx="0">
    <p:extLst>
      <p:ext uri="{19B8F6BF-5375-455C-9EA6-DF929625EA0E}">
        <p15:presenceInfo xmlns:p15="http://schemas.microsoft.com/office/powerpoint/2012/main" userId="S-1-5-21-334392860-1687531001-4089495415-1644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BA6D-BD8D-4319-9B8F-54D25DEE77D2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027DB-7AC7-40AC-A4F9-E9E9D764A6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2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7837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449637"/>
            <a:ext cx="11614236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2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3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3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9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5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51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3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6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1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2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718" y="4332288"/>
            <a:ext cx="1930400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457200" y="6356350"/>
            <a:ext cx="9826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7F7F7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9215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Tim.Barrett@dfo.mpo.gc.c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2 Activity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688148"/>
              </p:ext>
            </p:extLst>
          </p:nvPr>
        </p:nvGraphicFramePr>
        <p:xfrm>
          <a:off x="838200" y="1690689"/>
          <a:ext cx="10806405" cy="165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2789853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  <a:gridCol w="3303037">
                  <a:extLst>
                    <a:ext uri="{9D8B030D-6E8A-4147-A177-3AD203B41FA5}">
                      <a16:colId xmlns:a16="http://schemas.microsoft.com/office/drawing/2014/main" val="2245091855"/>
                    </a:ext>
                  </a:extLst>
                </a:gridCol>
                <a:gridCol w="3321699">
                  <a:extLst>
                    <a:ext uri="{9D8B030D-6E8A-4147-A177-3AD203B41FA5}">
                      <a16:colId xmlns:a16="http://schemas.microsoft.com/office/drawing/2014/main" val="1786035236"/>
                    </a:ext>
                  </a:extLst>
                </a:gridCol>
              </a:tblGrid>
              <a:tr h="371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Approaches: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859629"/>
              </p:ext>
            </p:extLst>
          </p:nvPr>
        </p:nvGraphicFramePr>
        <p:xfrm>
          <a:off x="838200" y="3867833"/>
          <a:ext cx="1080640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54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9362950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49447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Preferred approach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CA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practice criteria?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Assumptions?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6131" y="1690688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216131" y="3856007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318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2</a:t>
            </a:r>
            <a:endParaRPr lang="en-CA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4488303"/>
              </p:ext>
            </p:extLst>
          </p:nvPr>
        </p:nvGraphicFramePr>
        <p:xfrm>
          <a:off x="857167" y="1605304"/>
          <a:ext cx="6486331" cy="1281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36706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Advice of LRP breach in short term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C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578497" y="0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465127" y="1143639"/>
              <a:ext cx="1612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 from R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56428" y="45522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Q4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235099" y="1605304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Q3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35099" y="3990621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Q5</a:t>
            </a:r>
            <a:endParaRPr lang="en-CA" dirty="0"/>
          </a:p>
        </p:txBody>
      </p:sp>
      <p:graphicFrame>
        <p:nvGraphicFramePr>
          <p:cNvPr id="2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875198"/>
              </p:ext>
            </p:extLst>
          </p:nvPr>
        </p:nvGraphicFramePr>
        <p:xfrm>
          <a:off x="857167" y="3943437"/>
          <a:ext cx="105645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5678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  <a:gridCol w="5178842">
                  <a:extLst>
                    <a:ext uri="{9D8B030D-6E8A-4147-A177-3AD203B41FA5}">
                      <a16:colId xmlns:a16="http://schemas.microsoft.com/office/drawing/2014/main" val="1006864204"/>
                    </a:ext>
                  </a:extLst>
                </a:gridCol>
              </a:tblGrid>
              <a:tr h="36706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Stock Status in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terminal year (year 50)?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is uncertainty in stock status taken into account?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C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40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2 Presentation Slide 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(to share at the workshop tomorrow)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1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Out Group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Indicator:</a:t>
            </a:r>
          </a:p>
          <a:p>
            <a:r>
              <a:rPr lang="en-US" dirty="0" smtClean="0"/>
              <a:t>LRP:</a:t>
            </a:r>
          </a:p>
          <a:p>
            <a:r>
              <a:rPr lang="en-US" dirty="0" smtClean="0"/>
              <a:t>Rationale:</a:t>
            </a:r>
          </a:p>
          <a:p>
            <a:r>
              <a:rPr lang="en-US" dirty="0" smtClean="0"/>
              <a:t>Stock Status: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5801948" y="2890141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71461" y="1179294"/>
              <a:ext cx="161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742406" y="59159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Submit </a:t>
            </a:r>
            <a:r>
              <a:rPr lang="en-US" sz="1400" dirty="0" smtClean="0"/>
              <a:t>all slides to </a:t>
            </a:r>
            <a:r>
              <a:rPr lang="en-US" sz="1400" dirty="0" smtClean="0">
                <a:hlinkClick r:id="rId3"/>
              </a:rPr>
              <a:t>Tim.Barrett@dfo.mpo.gc.ca</a:t>
            </a:r>
            <a:r>
              <a:rPr lang="en-US" sz="1400" dirty="0" smtClean="0"/>
              <a:t> when complete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23389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8557</TotalTime>
  <Words>93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Exercise 2 Activity</vt:lpstr>
      <vt:lpstr>Exercise 2</vt:lpstr>
      <vt:lpstr>Exercise 2</vt:lpstr>
      <vt:lpstr>Exercise 2 Presentation Slide  (to share at the workshop tomorrow)</vt:lpstr>
      <vt:lpstr>Break Out Group Add Number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TESA/NOG LRP Workshop</dc:title>
  <dc:creator>Barrett, Tim</dc:creator>
  <cp:lastModifiedBy>Barrett, Tim</cp:lastModifiedBy>
  <cp:revision>125</cp:revision>
  <dcterms:created xsi:type="dcterms:W3CDTF">2021-10-28T18:18:48Z</dcterms:created>
  <dcterms:modified xsi:type="dcterms:W3CDTF">2021-11-26T13:45:22Z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2021-10-29T19:01:47Z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87e431e7-9cbb-4d92-a417-0000612a18d4</vt:lpwstr>
  </property>
</Properties>
</file>