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1" r:id="rId2"/>
    <p:sldId id="366" r:id="rId3"/>
    <p:sldId id="362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30165"/>
              </p:ext>
            </p:extLst>
          </p:nvPr>
        </p:nvGraphicFramePr>
        <p:xfrm>
          <a:off x="838200" y="1690689"/>
          <a:ext cx="10806403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478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4338734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057191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9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4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151383"/>
              </p:ext>
            </p:extLst>
          </p:nvPr>
        </p:nvGraphicFramePr>
        <p:xfrm>
          <a:off x="857167" y="160530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graphicFrame>
        <p:nvGraphicFramePr>
          <p:cNvPr id="2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07625"/>
              </p:ext>
            </p:extLst>
          </p:nvPr>
        </p:nvGraphicFramePr>
        <p:xfrm>
          <a:off x="857166" y="2845485"/>
          <a:ext cx="6486331" cy="87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205672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uncertainty in stock status taken into account?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512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status indicator:</a:t>
            </a:r>
          </a:p>
          <a:p>
            <a:r>
              <a:rPr lang="en-US" dirty="0" smtClean="0"/>
              <a:t>Stock status: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all slides to </a:t>
            </a:r>
            <a:r>
              <a:rPr lang="en-US" sz="1400" dirty="0" smtClean="0">
                <a:hlinkClick r:id="rId3"/>
              </a:rPr>
              <a:t>Tim.Barrett@dfo-mpo.gc.ca</a:t>
            </a:r>
            <a:r>
              <a:rPr lang="en-US" sz="1400" dirty="0" smtClean="0"/>
              <a:t> </a:t>
            </a:r>
            <a:r>
              <a:rPr lang="en-US" sz="1400" dirty="0" smtClean="0"/>
              <a:t>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23389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8388</TotalTime>
  <Words>77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Exercise 4 Activity</vt:lpstr>
      <vt:lpstr>Exercise 4</vt:lpstr>
      <vt:lpstr>Exercise 4</vt:lpstr>
      <vt:lpstr>Exercise 4 Presentation Slide  (to share at the workshop tomorrow)</vt:lpstr>
      <vt:lpstr>Break Out Group Add Number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127</cp:revision>
  <dcterms:created xsi:type="dcterms:W3CDTF">2021-10-28T18:18:48Z</dcterms:created>
  <dcterms:modified xsi:type="dcterms:W3CDTF">2021-12-02T02:43:49Z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