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::Tim.Barrett@dfo-mpo.gc.ca::896f7a71-0bec-4340-acbe-35835a6f88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66FF"/>
    <a:srgbClr val="FF33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2" autoAdjust="0"/>
    <p:restoredTop sz="96357" autoAdjust="0"/>
  </p:normalViewPr>
  <p:slideViewPr>
    <p:cSldViewPr snapToGrid="0">
      <p:cViewPr varScale="1">
        <p:scale>
          <a:sx n="81" d="100"/>
          <a:sy n="81" d="100"/>
        </p:scale>
        <p:origin x="614" y="58"/>
      </p:cViewPr>
      <p:guideLst>
        <p:guide orient="horz" pos="550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027DB-7AC7-40AC-A4F9-E9E9D764A62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82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7EB1-3D12-452A-B7BF-09EF620B8816}" type="datetime1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112F-C7CC-4480-8FD5-5BF18F7778C3}" type="datetime1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FC51-B7A9-487A-AA2F-19405CD1E313}" type="datetime1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2792" y="631190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EEDFA2F9-C25F-4A63-B46B-7B5C200A39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441-4596-4875-BEC1-EBF733220A0B}" type="datetime1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611D-D6A0-40D5-AB33-66C783A2A90A}" type="datetime1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5408-DDF4-4AF8-8D2D-FD7E5EF316B2}" type="datetime1">
              <a:rPr lang="en-CA" smtClean="0"/>
              <a:t>2022-11-29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9AB7-84A9-4333-8A80-D938A83DE9BA}" type="datetime1">
              <a:rPr lang="en-CA" smtClean="0"/>
              <a:t>2022-11-29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9629-7423-421E-B157-2AE2D613A94A}" type="datetime1">
              <a:rPr lang="en-CA" smtClean="0"/>
              <a:t>2022-11-29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FF7D-0B0A-43F1-97DB-05D283964350}" type="datetime1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4B4F-B21E-470A-9AFA-E25E72F0DDD9}" type="datetime1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8F261-8CD6-49FD-963A-2F1C91CADB4C}" type="datetime1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tive-land.c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4" y="39543"/>
            <a:ext cx="10515600" cy="1325563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https://native-land.ca/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186" y="1195240"/>
            <a:ext cx="12177814" cy="54145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1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21795</TotalTime>
  <Words>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https://native-land.ca/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Forrest, Robyn</cp:lastModifiedBy>
  <cp:revision>488</cp:revision>
  <dcterms:created xsi:type="dcterms:W3CDTF">2021-10-28T18:18:48Z</dcterms:created>
  <dcterms:modified xsi:type="dcterms:W3CDTF">2022-11-30T02:17:42Z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