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2F4B-39EC-42CB-A164-C36D2B0CB3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C792-F165-4E3E-8312-DE880FB4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stitching – surveys that sample different areas of stock range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5446222" cy="4351338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# 1: Surveys A and B each sample different areas in each year</a:t>
            </a:r>
          </a:p>
          <a:p>
            <a:r>
              <a:rPr lang="en-US" dirty="0" smtClean="0"/>
              <a:t># 2: Surveys A and B each sample different areas in alternate years</a:t>
            </a:r>
          </a:p>
          <a:p>
            <a:r>
              <a:rPr lang="en-US" dirty="0" smtClean="0"/>
              <a:t># 3: Surveys A and B each sample different areas in alternate years, both sample their respective areas in terminal year</a:t>
            </a:r>
          </a:p>
          <a:p>
            <a:r>
              <a:rPr lang="en-US" dirty="0" smtClean="0"/>
              <a:t># 4: Same as #3, also compare to situation where survey A samples entire stock area at half the set density (same effort)</a:t>
            </a:r>
          </a:p>
          <a:p>
            <a:r>
              <a:rPr lang="en-US" dirty="0" smtClean="0"/>
              <a:t># 5: Surveys A and B each sample different areas in alternate years, both sample the same area in terminal year </a:t>
            </a:r>
          </a:p>
          <a:p>
            <a:r>
              <a:rPr lang="en-US" dirty="0" smtClean="0"/>
              <a:t># 5: Same vessel samples different areas in alternating years, one year, both surveys sample both areas in terminal year</a:t>
            </a:r>
          </a:p>
          <a:p>
            <a:endParaRPr lang="en-US" dirty="0" smtClean="0"/>
          </a:p>
          <a:p>
            <a:r>
              <a:rPr lang="en-US" dirty="0" smtClean="0"/>
              <a:t>Catchabilities differ between survey (</a:t>
            </a:r>
            <a:r>
              <a:rPr lang="en-US" dirty="0" err="1" smtClean="0"/>
              <a:t>q_B</a:t>
            </a:r>
            <a:r>
              <a:rPr lang="en-US" dirty="0" smtClean="0"/>
              <a:t> = 0.66 </a:t>
            </a:r>
            <a:r>
              <a:rPr lang="en-US" dirty="0" err="1" smtClean="0"/>
              <a:t>q_A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73" y="2075007"/>
            <a:ext cx="5486411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8488" y="1573491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#4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906" y="2115246"/>
            <a:ext cx="238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94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stitching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2" y="0"/>
            <a:ext cx="6400813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2" y="3565525"/>
            <a:ext cx="6400813" cy="36576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5375" y="2073983"/>
            <a:ext cx="4192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smtClean="0"/>
              <a:t>Question 4:</a:t>
            </a:r>
          </a:p>
          <a:p>
            <a:endParaRPr lang="en-US" dirty="0" smtClean="0"/>
          </a:p>
          <a:p>
            <a:r>
              <a:rPr lang="en-US" dirty="0" smtClean="0"/>
              <a:t>- Surveys </a:t>
            </a:r>
            <a:r>
              <a:rPr lang="en-US" dirty="0"/>
              <a:t>A and B each sample different areas in alternate years, both sample their respective areas in terminal year</a:t>
            </a:r>
          </a:p>
          <a:p>
            <a:r>
              <a:rPr lang="en-US" dirty="0" smtClean="0"/>
              <a:t>- Also </a:t>
            </a:r>
            <a:r>
              <a:rPr lang="en-US" dirty="0"/>
              <a:t>compare to situation where survey A samples entire stock area at half the set density (same effort)</a:t>
            </a:r>
          </a:p>
        </p:txBody>
      </p:sp>
    </p:spTree>
    <p:extLst>
      <p:ext uri="{BB962C8B-B14F-4D97-AF65-F5344CB8AC3E}">
        <p14:creationId xmlns:p14="http://schemas.microsoft.com/office/powerpoint/2010/main" val="5896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stitching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1" y="0"/>
            <a:ext cx="6400813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99" y="3200393"/>
            <a:ext cx="6400813" cy="3657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9920" y="1983875"/>
            <a:ext cx="3954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smtClean="0"/>
              <a:t>Question 2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Surveys </a:t>
            </a:r>
            <a:r>
              <a:rPr lang="en-US" dirty="0"/>
              <a:t>A and B each sample different areas in alternate years</a:t>
            </a:r>
          </a:p>
        </p:txBody>
      </p:sp>
    </p:spTree>
    <p:extLst>
      <p:ext uri="{BB962C8B-B14F-4D97-AF65-F5344CB8AC3E}">
        <p14:creationId xmlns:p14="http://schemas.microsoft.com/office/powerpoint/2010/main" val="15872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Index stitching – surveys that sample different areas of stock range</vt:lpstr>
      <vt:lpstr>Index stitching</vt:lpstr>
      <vt:lpstr>Index stitching</vt:lpstr>
    </vt:vector>
  </TitlesOfParts>
  <Company>The Univeristy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Quang</dc:creator>
  <cp:lastModifiedBy>Huynh, Quang</cp:lastModifiedBy>
  <cp:revision>11</cp:revision>
  <dcterms:created xsi:type="dcterms:W3CDTF">2021-02-04T21:04:56Z</dcterms:created>
  <dcterms:modified xsi:type="dcterms:W3CDTF">2021-02-04T21:48:12Z</dcterms:modified>
</cp:coreProperties>
</file>