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1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891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63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6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7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1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9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377D9-75BB-4FD4-9C1C-F07925587192}" type="datetimeFigureOut">
              <a:rPr lang="en-US" smtClean="0"/>
              <a:t>2021-02-04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3A3683-B5A2-4250-82BB-86197763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2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Regular, Paul</dc:creator>
  <cp:lastModifiedBy>Regular, Paul</cp:lastModifiedBy>
  <cp:revision>1</cp:revision>
  <dcterms:created xsi:type="dcterms:W3CDTF">2021-02-05T02:13:35Z</dcterms:created>
  <dcterms:modified xsi:type="dcterms:W3CDTF">2021-02-05T02:14:30Z</dcterms:modified>
</cp:coreProperties>
</file>