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4" r:id="rId3"/>
    <p:sldId id="289" r:id="rId4"/>
    <p:sldId id="265" r:id="rId5"/>
    <p:sldId id="272" r:id="rId6"/>
    <p:sldId id="267" r:id="rId7"/>
    <p:sldId id="266" r:id="rId8"/>
    <p:sldId id="290" r:id="rId9"/>
    <p:sldId id="273" r:id="rId10"/>
    <p:sldId id="2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74E7F-3227-4EAB-885A-BB3D329380C6}" v="88" dt="2021-01-27T19:34:20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9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Beveren, Elisabeth" userId="S::elisabeth.vanbeveren@dfo-mpo.gc.ca::bce7e49c-5f40-426e-8e4b-e3f11db67fd9" providerId="AD" clId="Web-{5A774E7F-3227-4EAB-885A-BB3D329380C6}"/>
    <pc:docChg chg="addSld delSld modSld sldOrd">
      <pc:chgData name="Van Beveren, Elisabeth" userId="S::elisabeth.vanbeveren@dfo-mpo.gc.ca::bce7e49c-5f40-426e-8e4b-e3f11db67fd9" providerId="AD" clId="Web-{5A774E7F-3227-4EAB-885A-BB3D329380C6}" dt="2021-01-27T19:34:20.034" v="58"/>
      <pc:docMkLst>
        <pc:docMk/>
      </pc:docMkLst>
      <pc:sldChg chg="modSp">
        <pc:chgData name="Van Beveren, Elisabeth" userId="S::elisabeth.vanbeveren@dfo-mpo.gc.ca::bce7e49c-5f40-426e-8e4b-e3f11db67fd9" providerId="AD" clId="Web-{5A774E7F-3227-4EAB-885A-BB3D329380C6}" dt="2021-01-27T19:30:11.596" v="0" actId="20577"/>
        <pc:sldMkLst>
          <pc:docMk/>
          <pc:sldMk cId="3968663240" sldId="266"/>
        </pc:sldMkLst>
        <pc:spChg chg="mod">
          <ac:chgData name="Van Beveren, Elisabeth" userId="S::elisabeth.vanbeveren@dfo-mpo.gc.ca::bce7e49c-5f40-426e-8e4b-e3f11db67fd9" providerId="AD" clId="Web-{5A774E7F-3227-4EAB-885A-BB3D329380C6}" dt="2021-01-27T19:30:11.596" v="0" actId="20577"/>
          <ac:spMkLst>
            <pc:docMk/>
            <pc:sldMk cId="3968663240" sldId="266"/>
            <ac:spMk id="2" creationId="{00000000-0000-0000-0000-000000000000}"/>
          </ac:spMkLst>
        </pc:spChg>
      </pc:sldChg>
      <pc:sldChg chg="modSp">
        <pc:chgData name="Van Beveren, Elisabeth" userId="S::elisabeth.vanbeveren@dfo-mpo.gc.ca::bce7e49c-5f40-426e-8e4b-e3f11db67fd9" providerId="AD" clId="Web-{5A774E7F-3227-4EAB-885A-BB3D329380C6}" dt="2021-01-27T19:30:16.143" v="1" actId="20577"/>
        <pc:sldMkLst>
          <pc:docMk/>
          <pc:sldMk cId="1584051322" sldId="267"/>
        </pc:sldMkLst>
        <pc:spChg chg="mod">
          <ac:chgData name="Van Beveren, Elisabeth" userId="S::elisabeth.vanbeveren@dfo-mpo.gc.ca::bce7e49c-5f40-426e-8e4b-e3f11db67fd9" providerId="AD" clId="Web-{5A774E7F-3227-4EAB-885A-BB3D329380C6}" dt="2021-01-27T19:30:16.143" v="1" actId="20577"/>
          <ac:spMkLst>
            <pc:docMk/>
            <pc:sldMk cId="1584051322" sldId="267"/>
            <ac:spMk id="2" creationId="{00000000-0000-0000-0000-000000000000}"/>
          </ac:spMkLst>
        </pc:spChg>
      </pc:sldChg>
      <pc:sldChg chg="modSp add ord replId">
        <pc:chgData name="Van Beveren, Elisabeth" userId="S::elisabeth.vanbeveren@dfo-mpo.gc.ca::bce7e49c-5f40-426e-8e4b-e3f11db67fd9" providerId="AD" clId="Web-{5A774E7F-3227-4EAB-885A-BB3D329380C6}" dt="2021-01-27T19:31:43.254" v="4" actId="20577"/>
        <pc:sldMkLst>
          <pc:docMk/>
          <pc:sldMk cId="2012990274" sldId="272"/>
        </pc:sldMkLst>
        <pc:spChg chg="mod">
          <ac:chgData name="Van Beveren, Elisabeth" userId="S::elisabeth.vanbeveren@dfo-mpo.gc.ca::bce7e49c-5f40-426e-8e4b-e3f11db67fd9" providerId="AD" clId="Web-{5A774E7F-3227-4EAB-885A-BB3D329380C6}" dt="2021-01-27T19:31:43.254" v="4" actId="20577"/>
          <ac:spMkLst>
            <pc:docMk/>
            <pc:sldMk cId="2012990274" sldId="272"/>
            <ac:spMk id="2" creationId="{00000000-0000-0000-0000-000000000000}"/>
          </ac:spMkLst>
        </pc:spChg>
      </pc:sldChg>
      <pc:sldChg chg="modSp add replId">
        <pc:chgData name="Van Beveren, Elisabeth" userId="S::elisabeth.vanbeveren@dfo-mpo.gc.ca::bce7e49c-5f40-426e-8e4b-e3f11db67fd9" providerId="AD" clId="Web-{5A774E7F-3227-4EAB-885A-BB3D329380C6}" dt="2021-01-27T19:32:53.924" v="23" actId="20577"/>
        <pc:sldMkLst>
          <pc:docMk/>
          <pc:sldMk cId="2500452040" sldId="273"/>
        </pc:sldMkLst>
        <pc:spChg chg="mod">
          <ac:chgData name="Van Beveren, Elisabeth" userId="S::elisabeth.vanbeveren@dfo-mpo.gc.ca::bce7e49c-5f40-426e-8e4b-e3f11db67fd9" providerId="AD" clId="Web-{5A774E7F-3227-4EAB-885A-BB3D329380C6}" dt="2021-01-27T19:32:53.924" v="23" actId="20577"/>
          <ac:spMkLst>
            <pc:docMk/>
            <pc:sldMk cId="2500452040" sldId="273"/>
            <ac:spMk id="2" creationId="{00000000-0000-0000-0000-000000000000}"/>
          </ac:spMkLst>
        </pc:spChg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3:47.909" v="39"/>
        <pc:sldMkLst>
          <pc:docMk/>
          <pc:sldMk cId="45389919" sldId="274"/>
        </pc:sldMkLst>
      </pc:sldChg>
      <pc:sldChg chg="add del replId">
        <pc:chgData name="Van Beveren, Elisabeth" userId="S::elisabeth.vanbeveren@dfo-mpo.gc.ca::bce7e49c-5f40-426e-8e4b-e3f11db67fd9" providerId="AD" clId="Web-{5A774E7F-3227-4EAB-885A-BB3D329380C6}" dt="2021-01-27T19:33:26.987" v="33"/>
        <pc:sldMkLst>
          <pc:docMk/>
          <pc:sldMk cId="3917233695" sldId="274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3:47.909" v="40"/>
        <pc:sldMkLst>
          <pc:docMk/>
          <pc:sldMk cId="1030701622" sldId="275"/>
        </pc:sldMkLst>
      </pc:sldChg>
      <pc:sldChg chg="add del replId">
        <pc:chgData name="Van Beveren, Elisabeth" userId="S::elisabeth.vanbeveren@dfo-mpo.gc.ca::bce7e49c-5f40-426e-8e4b-e3f11db67fd9" providerId="AD" clId="Web-{5A774E7F-3227-4EAB-885A-BB3D329380C6}" dt="2021-01-27T19:33:26.987" v="32"/>
        <pc:sldMkLst>
          <pc:docMk/>
          <pc:sldMk cId="1911314715" sldId="275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3:47.909" v="41"/>
        <pc:sldMkLst>
          <pc:docMk/>
          <pc:sldMk cId="2571003970" sldId="276"/>
        </pc:sldMkLst>
      </pc:sldChg>
      <pc:sldChg chg="add del replId">
        <pc:chgData name="Van Beveren, Elisabeth" userId="S::elisabeth.vanbeveren@dfo-mpo.gc.ca::bce7e49c-5f40-426e-8e4b-e3f11db67fd9" providerId="AD" clId="Web-{5A774E7F-3227-4EAB-885A-BB3D329380C6}" dt="2021-01-27T19:33:26.971" v="31"/>
        <pc:sldMkLst>
          <pc:docMk/>
          <pc:sldMk cId="3585079236" sldId="276"/>
        </pc:sldMkLst>
      </pc:sldChg>
      <pc:sldChg chg="add del replId">
        <pc:chgData name="Van Beveren, Elisabeth" userId="S::elisabeth.vanbeveren@dfo-mpo.gc.ca::bce7e49c-5f40-426e-8e4b-e3f11db67fd9" providerId="AD" clId="Web-{5A774E7F-3227-4EAB-885A-BB3D329380C6}" dt="2021-01-27T19:33:26.971" v="30"/>
        <pc:sldMkLst>
          <pc:docMk/>
          <pc:sldMk cId="966563967" sldId="277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3:47.909" v="42"/>
        <pc:sldMkLst>
          <pc:docMk/>
          <pc:sldMk cId="4110147066" sldId="277"/>
        </pc:sldMkLst>
      </pc:sldChg>
      <pc:sldChg chg="add del replId">
        <pc:chgData name="Van Beveren, Elisabeth" userId="S::elisabeth.vanbeveren@dfo-mpo.gc.ca::bce7e49c-5f40-426e-8e4b-e3f11db67fd9" providerId="AD" clId="Web-{5A774E7F-3227-4EAB-885A-BB3D329380C6}" dt="2021-01-27T19:33:26.971" v="29"/>
        <pc:sldMkLst>
          <pc:docMk/>
          <pc:sldMk cId="1598684838" sldId="278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3:47.909" v="43"/>
        <pc:sldMkLst>
          <pc:docMk/>
          <pc:sldMk cId="1896036319" sldId="278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4:00.222" v="49"/>
        <pc:sldMkLst>
          <pc:docMk/>
          <pc:sldMk cId="1451525015" sldId="279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4:00.222" v="50"/>
        <pc:sldMkLst>
          <pc:docMk/>
          <pc:sldMk cId="3137741144" sldId="280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4:00.222" v="51"/>
        <pc:sldMkLst>
          <pc:docMk/>
          <pc:sldMk cId="1038165833" sldId="281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4:00.222" v="52"/>
        <pc:sldMkLst>
          <pc:docMk/>
          <pc:sldMk cId="3871698591" sldId="282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4:00.222" v="53"/>
        <pc:sldMkLst>
          <pc:docMk/>
          <pc:sldMk cId="1400408282" sldId="283"/>
        </pc:sldMkLst>
      </pc:sldChg>
      <pc:sldChg chg="add replId">
        <pc:chgData name="Van Beveren, Elisabeth" userId="S::elisabeth.vanbeveren@dfo-mpo.gc.ca::bce7e49c-5f40-426e-8e4b-e3f11db67fd9" providerId="AD" clId="Web-{5A774E7F-3227-4EAB-885A-BB3D329380C6}" dt="2021-01-27T19:34:19.753" v="54"/>
        <pc:sldMkLst>
          <pc:docMk/>
          <pc:sldMk cId="1402225535" sldId="284"/>
        </pc:sldMkLst>
      </pc:sldChg>
      <pc:sldChg chg="add replId">
        <pc:chgData name="Van Beveren, Elisabeth" userId="S::elisabeth.vanbeveren@dfo-mpo.gc.ca::bce7e49c-5f40-426e-8e4b-e3f11db67fd9" providerId="AD" clId="Web-{5A774E7F-3227-4EAB-885A-BB3D329380C6}" dt="2021-01-27T19:34:19.831" v="55"/>
        <pc:sldMkLst>
          <pc:docMk/>
          <pc:sldMk cId="2715840357" sldId="285"/>
        </pc:sldMkLst>
      </pc:sldChg>
      <pc:sldChg chg="add replId">
        <pc:chgData name="Van Beveren, Elisabeth" userId="S::elisabeth.vanbeveren@dfo-mpo.gc.ca::bce7e49c-5f40-426e-8e4b-e3f11db67fd9" providerId="AD" clId="Web-{5A774E7F-3227-4EAB-885A-BB3D329380C6}" dt="2021-01-27T19:34:19.893" v="56"/>
        <pc:sldMkLst>
          <pc:docMk/>
          <pc:sldMk cId="4097670336" sldId="286"/>
        </pc:sldMkLst>
      </pc:sldChg>
      <pc:sldChg chg="add replId">
        <pc:chgData name="Van Beveren, Elisabeth" userId="S::elisabeth.vanbeveren@dfo-mpo.gc.ca::bce7e49c-5f40-426e-8e4b-e3f11db67fd9" providerId="AD" clId="Web-{5A774E7F-3227-4EAB-885A-BB3D329380C6}" dt="2021-01-27T19:34:19.956" v="57"/>
        <pc:sldMkLst>
          <pc:docMk/>
          <pc:sldMk cId="3041776592" sldId="287"/>
        </pc:sldMkLst>
      </pc:sldChg>
      <pc:sldChg chg="add replId">
        <pc:chgData name="Van Beveren, Elisabeth" userId="S::elisabeth.vanbeveren@dfo-mpo.gc.ca::bce7e49c-5f40-426e-8e4b-e3f11db67fd9" providerId="AD" clId="Web-{5A774E7F-3227-4EAB-885A-BB3D329380C6}" dt="2021-01-27T19:34:20.034" v="58"/>
        <pc:sldMkLst>
          <pc:docMk/>
          <pc:sldMk cId="2208370767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14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80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372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680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621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90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27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17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4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9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40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4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20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04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48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42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61ADF-B4CF-4E3F-8E3A-0EA965ADF1BD}" type="datetimeFigureOut">
              <a:rPr lang="en-CA" smtClean="0"/>
              <a:t>2021-01-30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7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024" y="1108394"/>
            <a:ext cx="7766936" cy="1646302"/>
          </a:xfrm>
        </p:spPr>
        <p:txBody>
          <a:bodyPr/>
          <a:lstStyle/>
          <a:p>
            <a:pPr algn="l"/>
            <a:r>
              <a:rPr lang="en-CA" dirty="0" smtClean="0"/>
              <a:t>Group title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365024" y="3071674"/>
            <a:ext cx="776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These slides are a guide. Feel free to add extra information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Groups 1-3 will have 10 minutes each to report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Groups 4-5 will have 15 </a:t>
            </a:r>
            <a:r>
              <a:rPr lang="en-US" smtClean="0">
                <a:solidFill>
                  <a:schemeClr val="accent1"/>
                </a:solidFill>
              </a:rPr>
              <a:t>minutes each </a:t>
            </a:r>
            <a:r>
              <a:rPr lang="en-US" dirty="0" smtClean="0">
                <a:solidFill>
                  <a:schemeClr val="accent1"/>
                </a:solidFill>
              </a:rPr>
              <a:t>to report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7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00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7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 taken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21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points </a:t>
            </a:r>
            <a:r>
              <a:rPr lang="en-CA" dirty="0" smtClean="0"/>
              <a:t>discussed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99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Successes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05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66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far did we 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5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</a:t>
            </a:r>
            <a:r>
              <a:rPr lang="en-CA" dirty="0" smtClean="0"/>
              <a:t>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4520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7FE0859335DF4E9B41717FA7F58395" ma:contentTypeVersion="4" ma:contentTypeDescription="Create a new document." ma:contentTypeScope="" ma:versionID="b62445c8373ea721629214e1ee5989b7">
  <xsd:schema xmlns:xsd="http://www.w3.org/2001/XMLSchema" xmlns:xs="http://www.w3.org/2001/XMLSchema" xmlns:p="http://schemas.microsoft.com/office/2006/metadata/properties" xmlns:ns2="d767b894-bb0c-4057-8e02-fb845d8dfd38" targetNamespace="http://schemas.microsoft.com/office/2006/metadata/properties" ma:root="true" ma:fieldsID="b17ca48fc702513166f970f47d4b1655" ns2:_="">
    <xsd:import namespace="d767b894-bb0c-4057-8e02-fb845d8dfd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7b894-bb0c-4057-8e02-fb845d8df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8B9090-6D09-4E12-9FC0-F294213DFCCB}"/>
</file>

<file path=customXml/itemProps2.xml><?xml version="1.0" encoding="utf-8"?>
<ds:datastoreItem xmlns:ds="http://schemas.openxmlformats.org/officeDocument/2006/customXml" ds:itemID="{8001B256-AC24-4987-95E9-79F2B7342F76}"/>
</file>

<file path=customXml/itemProps3.xml><?xml version="1.0" encoding="utf-8"?>
<ds:datastoreItem xmlns:ds="http://schemas.openxmlformats.org/officeDocument/2006/customXml" ds:itemID="{59236500-A653-4FCC-9C4E-8130D30B81CE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53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Group title</vt:lpstr>
      <vt:lpstr>Participants</vt:lpstr>
      <vt:lpstr>The challenge</vt:lpstr>
      <vt:lpstr>Approach taken</vt:lpstr>
      <vt:lpstr>Key points discussed</vt:lpstr>
      <vt:lpstr>Successes</vt:lpstr>
      <vt:lpstr>Challenges</vt:lpstr>
      <vt:lpstr>How far did we get?</vt:lpstr>
      <vt:lpstr>Next steps</vt:lpstr>
      <vt:lpstr>Expected outcomes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break-out</dc:title>
  <dc:creator>Van Beveren, Elisabeth</dc:creator>
  <cp:lastModifiedBy>Forrest, Robyn</cp:lastModifiedBy>
  <cp:revision>28</cp:revision>
  <dcterms:created xsi:type="dcterms:W3CDTF">2021-01-19T13:07:16Z</dcterms:created>
  <dcterms:modified xsi:type="dcterms:W3CDTF">2021-01-31T01:34:23Z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0x010100C97FE0859335DF4E9B41717FA7F58395</vt:lpwstr>
  </property>
</Properties>
</file>