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4"/>
  </p:sldMasterIdLst>
  <p:sldIdLst>
    <p:sldId id="256" r:id="rId5"/>
    <p:sldId id="264" r:id="rId6"/>
    <p:sldId id="289" r:id="rId7"/>
    <p:sldId id="265" r:id="rId8"/>
    <p:sldId id="272" r:id="rId9"/>
    <p:sldId id="267" r:id="rId10"/>
    <p:sldId id="266" r:id="rId11"/>
    <p:sldId id="290" r:id="rId12"/>
    <p:sldId id="273" r:id="rId13"/>
    <p:sldId id="29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774E7F-3227-4EAB-885A-BB3D329380C6}" v="88" dt="2021-01-27T19:34:20.0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18" d="100"/>
          <a:sy n="118" d="100"/>
        </p:scale>
        <p:origin x="2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 Beveren, Elisabeth" userId="S::elisabeth.vanbeveren@dfo-mpo.gc.ca::bce7e49c-5f40-426e-8e4b-e3f11db67fd9" providerId="AD" clId="Web-{5A774E7F-3227-4EAB-885A-BB3D329380C6}"/>
    <pc:docChg chg="addSld delSld modSld sldOrd">
      <pc:chgData name="Van Beveren, Elisabeth" userId="S::elisabeth.vanbeveren@dfo-mpo.gc.ca::bce7e49c-5f40-426e-8e4b-e3f11db67fd9" providerId="AD" clId="Web-{5A774E7F-3227-4EAB-885A-BB3D329380C6}" dt="2021-01-27T19:34:20.034" v="58"/>
      <pc:docMkLst>
        <pc:docMk/>
      </pc:docMkLst>
      <pc:sldChg chg="modSp">
        <pc:chgData name="Van Beveren, Elisabeth" userId="S::elisabeth.vanbeveren@dfo-mpo.gc.ca::bce7e49c-5f40-426e-8e4b-e3f11db67fd9" providerId="AD" clId="Web-{5A774E7F-3227-4EAB-885A-BB3D329380C6}" dt="2021-01-27T19:30:11.596" v="0" actId="20577"/>
        <pc:sldMkLst>
          <pc:docMk/>
          <pc:sldMk cId="3968663240" sldId="266"/>
        </pc:sldMkLst>
        <pc:spChg chg="mod">
          <ac:chgData name="Van Beveren, Elisabeth" userId="S::elisabeth.vanbeveren@dfo-mpo.gc.ca::bce7e49c-5f40-426e-8e4b-e3f11db67fd9" providerId="AD" clId="Web-{5A774E7F-3227-4EAB-885A-BB3D329380C6}" dt="2021-01-27T19:30:11.596" v="0" actId="20577"/>
          <ac:spMkLst>
            <pc:docMk/>
            <pc:sldMk cId="3968663240" sldId="266"/>
            <ac:spMk id="2" creationId="{00000000-0000-0000-0000-000000000000}"/>
          </ac:spMkLst>
        </pc:spChg>
      </pc:sldChg>
      <pc:sldChg chg="modSp">
        <pc:chgData name="Van Beveren, Elisabeth" userId="S::elisabeth.vanbeveren@dfo-mpo.gc.ca::bce7e49c-5f40-426e-8e4b-e3f11db67fd9" providerId="AD" clId="Web-{5A774E7F-3227-4EAB-885A-BB3D329380C6}" dt="2021-01-27T19:30:16.143" v="1" actId="20577"/>
        <pc:sldMkLst>
          <pc:docMk/>
          <pc:sldMk cId="1584051322" sldId="267"/>
        </pc:sldMkLst>
        <pc:spChg chg="mod">
          <ac:chgData name="Van Beveren, Elisabeth" userId="S::elisabeth.vanbeveren@dfo-mpo.gc.ca::bce7e49c-5f40-426e-8e4b-e3f11db67fd9" providerId="AD" clId="Web-{5A774E7F-3227-4EAB-885A-BB3D329380C6}" dt="2021-01-27T19:30:16.143" v="1" actId="20577"/>
          <ac:spMkLst>
            <pc:docMk/>
            <pc:sldMk cId="1584051322" sldId="267"/>
            <ac:spMk id="2" creationId="{00000000-0000-0000-0000-000000000000}"/>
          </ac:spMkLst>
        </pc:spChg>
      </pc:sldChg>
      <pc:sldChg chg="modSp add ord replId">
        <pc:chgData name="Van Beveren, Elisabeth" userId="S::elisabeth.vanbeveren@dfo-mpo.gc.ca::bce7e49c-5f40-426e-8e4b-e3f11db67fd9" providerId="AD" clId="Web-{5A774E7F-3227-4EAB-885A-BB3D329380C6}" dt="2021-01-27T19:31:43.254" v="4" actId="20577"/>
        <pc:sldMkLst>
          <pc:docMk/>
          <pc:sldMk cId="2012990274" sldId="272"/>
        </pc:sldMkLst>
        <pc:spChg chg="mod">
          <ac:chgData name="Van Beveren, Elisabeth" userId="S::elisabeth.vanbeveren@dfo-mpo.gc.ca::bce7e49c-5f40-426e-8e4b-e3f11db67fd9" providerId="AD" clId="Web-{5A774E7F-3227-4EAB-885A-BB3D329380C6}" dt="2021-01-27T19:31:43.254" v="4" actId="20577"/>
          <ac:spMkLst>
            <pc:docMk/>
            <pc:sldMk cId="2012990274" sldId="272"/>
            <ac:spMk id="2" creationId="{00000000-0000-0000-0000-000000000000}"/>
          </ac:spMkLst>
        </pc:spChg>
      </pc:sldChg>
      <pc:sldChg chg="modSp add replId">
        <pc:chgData name="Van Beveren, Elisabeth" userId="S::elisabeth.vanbeveren@dfo-mpo.gc.ca::bce7e49c-5f40-426e-8e4b-e3f11db67fd9" providerId="AD" clId="Web-{5A774E7F-3227-4EAB-885A-BB3D329380C6}" dt="2021-01-27T19:32:53.924" v="23" actId="20577"/>
        <pc:sldMkLst>
          <pc:docMk/>
          <pc:sldMk cId="2500452040" sldId="273"/>
        </pc:sldMkLst>
        <pc:spChg chg="mod">
          <ac:chgData name="Van Beveren, Elisabeth" userId="S::elisabeth.vanbeveren@dfo-mpo.gc.ca::bce7e49c-5f40-426e-8e4b-e3f11db67fd9" providerId="AD" clId="Web-{5A774E7F-3227-4EAB-885A-BB3D329380C6}" dt="2021-01-27T19:32:53.924" v="23" actId="20577"/>
          <ac:spMkLst>
            <pc:docMk/>
            <pc:sldMk cId="2500452040" sldId="273"/>
            <ac:spMk id="2" creationId="{00000000-0000-0000-0000-000000000000}"/>
          </ac:spMkLst>
        </pc:spChg>
      </pc:sldChg>
      <pc:sldChg chg="add ord replId">
        <pc:chgData name="Van Beveren, Elisabeth" userId="S::elisabeth.vanbeveren@dfo-mpo.gc.ca::bce7e49c-5f40-426e-8e4b-e3f11db67fd9" providerId="AD" clId="Web-{5A774E7F-3227-4EAB-885A-BB3D329380C6}" dt="2021-01-27T19:33:47.909" v="39"/>
        <pc:sldMkLst>
          <pc:docMk/>
          <pc:sldMk cId="45389919" sldId="274"/>
        </pc:sldMkLst>
      </pc:sldChg>
      <pc:sldChg chg="add del replId">
        <pc:chgData name="Van Beveren, Elisabeth" userId="S::elisabeth.vanbeveren@dfo-mpo.gc.ca::bce7e49c-5f40-426e-8e4b-e3f11db67fd9" providerId="AD" clId="Web-{5A774E7F-3227-4EAB-885A-BB3D329380C6}" dt="2021-01-27T19:33:26.987" v="33"/>
        <pc:sldMkLst>
          <pc:docMk/>
          <pc:sldMk cId="3917233695" sldId="274"/>
        </pc:sldMkLst>
      </pc:sldChg>
      <pc:sldChg chg="add ord replId">
        <pc:chgData name="Van Beveren, Elisabeth" userId="S::elisabeth.vanbeveren@dfo-mpo.gc.ca::bce7e49c-5f40-426e-8e4b-e3f11db67fd9" providerId="AD" clId="Web-{5A774E7F-3227-4EAB-885A-BB3D329380C6}" dt="2021-01-27T19:33:47.909" v="40"/>
        <pc:sldMkLst>
          <pc:docMk/>
          <pc:sldMk cId="1030701622" sldId="275"/>
        </pc:sldMkLst>
      </pc:sldChg>
      <pc:sldChg chg="add del replId">
        <pc:chgData name="Van Beveren, Elisabeth" userId="S::elisabeth.vanbeveren@dfo-mpo.gc.ca::bce7e49c-5f40-426e-8e4b-e3f11db67fd9" providerId="AD" clId="Web-{5A774E7F-3227-4EAB-885A-BB3D329380C6}" dt="2021-01-27T19:33:26.987" v="32"/>
        <pc:sldMkLst>
          <pc:docMk/>
          <pc:sldMk cId="1911314715" sldId="275"/>
        </pc:sldMkLst>
      </pc:sldChg>
      <pc:sldChg chg="add ord replId">
        <pc:chgData name="Van Beveren, Elisabeth" userId="S::elisabeth.vanbeveren@dfo-mpo.gc.ca::bce7e49c-5f40-426e-8e4b-e3f11db67fd9" providerId="AD" clId="Web-{5A774E7F-3227-4EAB-885A-BB3D329380C6}" dt="2021-01-27T19:33:47.909" v="41"/>
        <pc:sldMkLst>
          <pc:docMk/>
          <pc:sldMk cId="2571003970" sldId="276"/>
        </pc:sldMkLst>
      </pc:sldChg>
      <pc:sldChg chg="add del replId">
        <pc:chgData name="Van Beveren, Elisabeth" userId="S::elisabeth.vanbeveren@dfo-mpo.gc.ca::bce7e49c-5f40-426e-8e4b-e3f11db67fd9" providerId="AD" clId="Web-{5A774E7F-3227-4EAB-885A-BB3D329380C6}" dt="2021-01-27T19:33:26.971" v="31"/>
        <pc:sldMkLst>
          <pc:docMk/>
          <pc:sldMk cId="3585079236" sldId="276"/>
        </pc:sldMkLst>
      </pc:sldChg>
      <pc:sldChg chg="add del replId">
        <pc:chgData name="Van Beveren, Elisabeth" userId="S::elisabeth.vanbeveren@dfo-mpo.gc.ca::bce7e49c-5f40-426e-8e4b-e3f11db67fd9" providerId="AD" clId="Web-{5A774E7F-3227-4EAB-885A-BB3D329380C6}" dt="2021-01-27T19:33:26.971" v="30"/>
        <pc:sldMkLst>
          <pc:docMk/>
          <pc:sldMk cId="966563967" sldId="277"/>
        </pc:sldMkLst>
      </pc:sldChg>
      <pc:sldChg chg="add ord replId">
        <pc:chgData name="Van Beveren, Elisabeth" userId="S::elisabeth.vanbeveren@dfo-mpo.gc.ca::bce7e49c-5f40-426e-8e4b-e3f11db67fd9" providerId="AD" clId="Web-{5A774E7F-3227-4EAB-885A-BB3D329380C6}" dt="2021-01-27T19:33:47.909" v="42"/>
        <pc:sldMkLst>
          <pc:docMk/>
          <pc:sldMk cId="4110147066" sldId="277"/>
        </pc:sldMkLst>
      </pc:sldChg>
      <pc:sldChg chg="add del replId">
        <pc:chgData name="Van Beveren, Elisabeth" userId="S::elisabeth.vanbeveren@dfo-mpo.gc.ca::bce7e49c-5f40-426e-8e4b-e3f11db67fd9" providerId="AD" clId="Web-{5A774E7F-3227-4EAB-885A-BB3D329380C6}" dt="2021-01-27T19:33:26.971" v="29"/>
        <pc:sldMkLst>
          <pc:docMk/>
          <pc:sldMk cId="1598684838" sldId="278"/>
        </pc:sldMkLst>
      </pc:sldChg>
      <pc:sldChg chg="add ord replId">
        <pc:chgData name="Van Beveren, Elisabeth" userId="S::elisabeth.vanbeveren@dfo-mpo.gc.ca::bce7e49c-5f40-426e-8e4b-e3f11db67fd9" providerId="AD" clId="Web-{5A774E7F-3227-4EAB-885A-BB3D329380C6}" dt="2021-01-27T19:33:47.909" v="43"/>
        <pc:sldMkLst>
          <pc:docMk/>
          <pc:sldMk cId="1896036319" sldId="278"/>
        </pc:sldMkLst>
      </pc:sldChg>
      <pc:sldChg chg="add ord replId">
        <pc:chgData name="Van Beveren, Elisabeth" userId="S::elisabeth.vanbeveren@dfo-mpo.gc.ca::bce7e49c-5f40-426e-8e4b-e3f11db67fd9" providerId="AD" clId="Web-{5A774E7F-3227-4EAB-885A-BB3D329380C6}" dt="2021-01-27T19:34:00.222" v="49"/>
        <pc:sldMkLst>
          <pc:docMk/>
          <pc:sldMk cId="1451525015" sldId="279"/>
        </pc:sldMkLst>
      </pc:sldChg>
      <pc:sldChg chg="add ord replId">
        <pc:chgData name="Van Beveren, Elisabeth" userId="S::elisabeth.vanbeveren@dfo-mpo.gc.ca::bce7e49c-5f40-426e-8e4b-e3f11db67fd9" providerId="AD" clId="Web-{5A774E7F-3227-4EAB-885A-BB3D329380C6}" dt="2021-01-27T19:34:00.222" v="50"/>
        <pc:sldMkLst>
          <pc:docMk/>
          <pc:sldMk cId="3137741144" sldId="280"/>
        </pc:sldMkLst>
      </pc:sldChg>
      <pc:sldChg chg="add ord replId">
        <pc:chgData name="Van Beveren, Elisabeth" userId="S::elisabeth.vanbeveren@dfo-mpo.gc.ca::bce7e49c-5f40-426e-8e4b-e3f11db67fd9" providerId="AD" clId="Web-{5A774E7F-3227-4EAB-885A-BB3D329380C6}" dt="2021-01-27T19:34:00.222" v="51"/>
        <pc:sldMkLst>
          <pc:docMk/>
          <pc:sldMk cId="1038165833" sldId="281"/>
        </pc:sldMkLst>
      </pc:sldChg>
      <pc:sldChg chg="add ord replId">
        <pc:chgData name="Van Beveren, Elisabeth" userId="S::elisabeth.vanbeveren@dfo-mpo.gc.ca::bce7e49c-5f40-426e-8e4b-e3f11db67fd9" providerId="AD" clId="Web-{5A774E7F-3227-4EAB-885A-BB3D329380C6}" dt="2021-01-27T19:34:00.222" v="52"/>
        <pc:sldMkLst>
          <pc:docMk/>
          <pc:sldMk cId="3871698591" sldId="282"/>
        </pc:sldMkLst>
      </pc:sldChg>
      <pc:sldChg chg="add ord replId">
        <pc:chgData name="Van Beveren, Elisabeth" userId="S::elisabeth.vanbeveren@dfo-mpo.gc.ca::bce7e49c-5f40-426e-8e4b-e3f11db67fd9" providerId="AD" clId="Web-{5A774E7F-3227-4EAB-885A-BB3D329380C6}" dt="2021-01-27T19:34:00.222" v="53"/>
        <pc:sldMkLst>
          <pc:docMk/>
          <pc:sldMk cId="1400408282" sldId="283"/>
        </pc:sldMkLst>
      </pc:sldChg>
      <pc:sldChg chg="add replId">
        <pc:chgData name="Van Beveren, Elisabeth" userId="S::elisabeth.vanbeveren@dfo-mpo.gc.ca::bce7e49c-5f40-426e-8e4b-e3f11db67fd9" providerId="AD" clId="Web-{5A774E7F-3227-4EAB-885A-BB3D329380C6}" dt="2021-01-27T19:34:19.753" v="54"/>
        <pc:sldMkLst>
          <pc:docMk/>
          <pc:sldMk cId="1402225535" sldId="284"/>
        </pc:sldMkLst>
      </pc:sldChg>
      <pc:sldChg chg="add replId">
        <pc:chgData name="Van Beveren, Elisabeth" userId="S::elisabeth.vanbeveren@dfo-mpo.gc.ca::bce7e49c-5f40-426e-8e4b-e3f11db67fd9" providerId="AD" clId="Web-{5A774E7F-3227-4EAB-885A-BB3D329380C6}" dt="2021-01-27T19:34:19.831" v="55"/>
        <pc:sldMkLst>
          <pc:docMk/>
          <pc:sldMk cId="2715840357" sldId="285"/>
        </pc:sldMkLst>
      </pc:sldChg>
      <pc:sldChg chg="add replId">
        <pc:chgData name="Van Beveren, Elisabeth" userId="S::elisabeth.vanbeveren@dfo-mpo.gc.ca::bce7e49c-5f40-426e-8e4b-e3f11db67fd9" providerId="AD" clId="Web-{5A774E7F-3227-4EAB-885A-BB3D329380C6}" dt="2021-01-27T19:34:19.893" v="56"/>
        <pc:sldMkLst>
          <pc:docMk/>
          <pc:sldMk cId="4097670336" sldId="286"/>
        </pc:sldMkLst>
      </pc:sldChg>
      <pc:sldChg chg="add replId">
        <pc:chgData name="Van Beveren, Elisabeth" userId="S::elisabeth.vanbeveren@dfo-mpo.gc.ca::bce7e49c-5f40-426e-8e4b-e3f11db67fd9" providerId="AD" clId="Web-{5A774E7F-3227-4EAB-885A-BB3D329380C6}" dt="2021-01-27T19:34:19.956" v="57"/>
        <pc:sldMkLst>
          <pc:docMk/>
          <pc:sldMk cId="3041776592" sldId="287"/>
        </pc:sldMkLst>
      </pc:sldChg>
      <pc:sldChg chg="add replId">
        <pc:chgData name="Van Beveren, Elisabeth" userId="S::elisabeth.vanbeveren@dfo-mpo.gc.ca::bce7e49c-5f40-426e-8e4b-e3f11db67fd9" providerId="AD" clId="Web-{5A774E7F-3227-4EAB-885A-BB3D329380C6}" dt="2021-01-27T19:34:20.034" v="58"/>
        <pc:sldMkLst>
          <pc:docMk/>
          <pc:sldMk cId="2208370767" sldId="28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631146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1395804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8372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2048680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1621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197890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158427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274117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4079476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2459902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B61ADF-B4CF-4E3F-8E3A-0EA965ADF1BD}" type="datetimeFigureOut">
              <a:rPr lang="en-CA" smtClean="0"/>
              <a:t>2021-02-03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322640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B61ADF-B4CF-4E3F-8E3A-0EA965ADF1BD}" type="datetimeFigureOut">
              <a:rPr lang="en-CA" smtClean="0"/>
              <a:t>2021-02-03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3296427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CB61ADF-B4CF-4E3F-8E3A-0EA965ADF1BD}" type="datetimeFigureOut">
              <a:rPr lang="en-CA" smtClean="0"/>
              <a:t>2021-02-03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3941208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B61ADF-B4CF-4E3F-8E3A-0EA965ADF1BD}" type="datetimeFigureOut">
              <a:rPr lang="en-CA" smtClean="0"/>
              <a:t>2021-02-03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472040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CB61ADF-B4CF-4E3F-8E3A-0EA965ADF1BD}" type="datetimeFigureOut">
              <a:rPr lang="en-CA" smtClean="0"/>
              <a:t>2021-02-03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3782483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B04364B-E1F3-4BB8-A884-BBFEE5F8C664}" type="slidenum">
              <a:rPr lang="en-CA" smtClean="0"/>
              <a:t>‹#›</a:t>
            </a:fld>
            <a:endParaRPr lang="en-CA"/>
          </a:p>
        </p:txBody>
      </p:sp>
      <p:sp>
        <p:nvSpPr>
          <p:cNvPr id="5" name="Date Placeholder 4"/>
          <p:cNvSpPr>
            <a:spLocks noGrp="1"/>
          </p:cNvSpPr>
          <p:nvPr>
            <p:ph type="dt" sz="half" idx="10"/>
          </p:nvPr>
        </p:nvSpPr>
        <p:spPr/>
        <p:txBody>
          <a:bodyPr/>
          <a:lstStyle/>
          <a:p>
            <a:fld id="{ECB61ADF-B4CF-4E3F-8E3A-0EA965ADF1BD}" type="datetimeFigureOut">
              <a:rPr lang="en-CA" smtClean="0"/>
              <a:t>2021-02-03</a:t>
            </a:fld>
            <a:endParaRPr lang="en-CA"/>
          </a:p>
        </p:txBody>
      </p:sp>
    </p:spTree>
    <p:extLst>
      <p:ext uri="{BB962C8B-B14F-4D97-AF65-F5344CB8AC3E}">
        <p14:creationId xmlns:p14="http://schemas.microsoft.com/office/powerpoint/2010/main" val="1797425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CB61ADF-B4CF-4E3F-8E3A-0EA965ADF1BD}" type="datetimeFigureOut">
              <a:rPr lang="en-CA" smtClean="0"/>
              <a:t>2021-02-03</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04364B-E1F3-4BB8-A884-BBFEE5F8C664}" type="slidenum">
              <a:rPr lang="en-CA" smtClean="0"/>
              <a:t>‹#›</a:t>
            </a:fld>
            <a:endParaRPr lang="en-CA"/>
          </a:p>
        </p:txBody>
      </p:sp>
    </p:spTree>
    <p:extLst>
      <p:ext uri="{BB962C8B-B14F-4D97-AF65-F5344CB8AC3E}">
        <p14:creationId xmlns:p14="http://schemas.microsoft.com/office/powerpoint/2010/main" val="27017018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5024" y="1108394"/>
            <a:ext cx="7766936" cy="1646302"/>
          </a:xfrm>
        </p:spPr>
        <p:txBody>
          <a:bodyPr/>
          <a:lstStyle/>
          <a:p>
            <a:pPr algn="l"/>
            <a:r>
              <a:rPr lang="en-CA" sz="4000" dirty="0" smtClean="0"/>
              <a:t>Make a world – Simulating observations to support exploratory analyses</a:t>
            </a:r>
            <a:endParaRPr lang="en-CA" sz="4000" dirty="0"/>
          </a:p>
        </p:txBody>
      </p:sp>
    </p:spTree>
    <p:extLst>
      <p:ext uri="{BB962C8B-B14F-4D97-AF65-F5344CB8AC3E}">
        <p14:creationId xmlns:p14="http://schemas.microsoft.com/office/powerpoint/2010/main" val="622977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outcomes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5112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Participants</a:t>
            </a:r>
          </a:p>
        </p:txBody>
      </p:sp>
      <p:sp>
        <p:nvSpPr>
          <p:cNvPr id="3" name="Content Placeholder 2"/>
          <p:cNvSpPr>
            <a:spLocks noGrp="1"/>
          </p:cNvSpPr>
          <p:nvPr>
            <p:ph idx="1"/>
          </p:nvPr>
        </p:nvSpPr>
        <p:spPr>
          <a:xfrm>
            <a:off x="677334" y="1671892"/>
            <a:ext cx="8596668" cy="4428988"/>
          </a:xfrm>
        </p:spPr>
        <p:txBody>
          <a:bodyPr>
            <a:normAutofit fontScale="62500" lnSpcReduction="20000"/>
          </a:bodyPr>
          <a:lstStyle/>
          <a:p>
            <a:r>
              <a:rPr lang="en-CA" dirty="0"/>
              <a:t>Tom Bermingham, DFO Quebec Region</a:t>
            </a:r>
          </a:p>
          <a:p>
            <a:r>
              <a:rPr lang="en-CA" dirty="0"/>
              <a:t>Mathieu Boudreau, DFO Quebec Region</a:t>
            </a:r>
          </a:p>
          <a:p>
            <a:r>
              <a:rPr lang="en-CA" dirty="0"/>
              <a:t>Michelle Fitzsimmons, DFO NL Region</a:t>
            </a:r>
          </a:p>
          <a:p>
            <a:r>
              <a:rPr lang="en-CA" dirty="0"/>
              <a:t>Kyle Gillespie, DFO Maritimes Region</a:t>
            </a:r>
          </a:p>
          <a:p>
            <a:r>
              <a:rPr lang="en-CA" dirty="0"/>
              <a:t>Wayne </a:t>
            </a:r>
            <a:r>
              <a:rPr lang="en-CA" dirty="0" err="1"/>
              <a:t>Hajas</a:t>
            </a:r>
            <a:r>
              <a:rPr lang="en-CA" dirty="0"/>
              <a:t>, DFO Pacific Region</a:t>
            </a:r>
          </a:p>
          <a:p>
            <a:r>
              <a:rPr lang="en-CA" dirty="0"/>
              <a:t>Alex </a:t>
            </a:r>
            <a:r>
              <a:rPr lang="en-CA" dirty="0" err="1"/>
              <a:t>Hanke</a:t>
            </a:r>
            <a:r>
              <a:rPr lang="en-CA" dirty="0"/>
              <a:t>, DFO Maritimes Region</a:t>
            </a:r>
          </a:p>
          <a:p>
            <a:r>
              <a:rPr lang="en-CA" dirty="0" err="1"/>
              <a:t>Fatemeh</a:t>
            </a:r>
            <a:r>
              <a:rPr lang="en-CA" dirty="0"/>
              <a:t> </a:t>
            </a:r>
            <a:r>
              <a:rPr lang="en-CA" dirty="0" err="1"/>
              <a:t>Hatefi</a:t>
            </a:r>
            <a:r>
              <a:rPr lang="en-CA" dirty="0"/>
              <a:t>, DFO NL Region</a:t>
            </a:r>
          </a:p>
          <a:p>
            <a:r>
              <a:rPr lang="en-CA" dirty="0"/>
              <a:t>Kevin Hedges, DFO Central and Arctic Region</a:t>
            </a:r>
          </a:p>
          <a:p>
            <a:r>
              <a:rPr lang="en-CA" dirty="0" err="1"/>
              <a:t>Quang</a:t>
            </a:r>
            <a:r>
              <a:rPr lang="en-CA" dirty="0"/>
              <a:t> Huynh, Blue Matter Science</a:t>
            </a:r>
          </a:p>
          <a:p>
            <a:r>
              <a:rPr lang="en-CA" dirty="0"/>
              <a:t>Rajeev Kumar, DFO NL Region </a:t>
            </a:r>
          </a:p>
          <a:p>
            <a:r>
              <a:rPr lang="en-CA" dirty="0"/>
              <a:t>Marina Milligan, DFO Pacific Region</a:t>
            </a:r>
          </a:p>
          <a:p>
            <a:r>
              <a:rPr lang="en-CA" dirty="0"/>
              <a:t>Shannon </a:t>
            </a:r>
            <a:r>
              <a:rPr lang="en-CA" dirty="0" err="1"/>
              <a:t>Obradovich</a:t>
            </a:r>
            <a:r>
              <a:rPr lang="en-CA" dirty="0"/>
              <a:t>, DFO Pacific Region</a:t>
            </a:r>
          </a:p>
          <a:p>
            <a:r>
              <a:rPr lang="en-CA" dirty="0"/>
              <a:t>Paul Regular, DFO NL Region</a:t>
            </a:r>
          </a:p>
          <a:p>
            <a:r>
              <a:rPr lang="en-CA" dirty="0"/>
              <a:t>Daniel Ricard, DFO Gulf </a:t>
            </a:r>
            <a:r>
              <a:rPr lang="en-CA" dirty="0" smtClean="0"/>
              <a:t>Region (breakout lead)</a:t>
            </a:r>
            <a:endParaRPr lang="en-CA" dirty="0"/>
          </a:p>
          <a:p>
            <a:r>
              <a:rPr lang="en-CA" dirty="0"/>
              <a:t>Liza </a:t>
            </a:r>
            <a:r>
              <a:rPr lang="en-CA" dirty="0" err="1"/>
              <a:t>Tsitrin</a:t>
            </a:r>
            <a:r>
              <a:rPr lang="en-CA" dirty="0"/>
              <a:t>, DFO Maritimes Region</a:t>
            </a:r>
          </a:p>
          <a:p>
            <a:r>
              <a:rPr lang="en-CA" dirty="0"/>
              <a:t>Luke </a:t>
            </a:r>
            <a:r>
              <a:rPr lang="en-CA" dirty="0" err="1"/>
              <a:t>Warkentin</a:t>
            </a:r>
            <a:r>
              <a:rPr lang="en-CA" dirty="0"/>
              <a:t>, DFO Pacific Region</a:t>
            </a:r>
          </a:p>
          <a:p>
            <a:endParaRPr lang="en-CA" dirty="0"/>
          </a:p>
        </p:txBody>
      </p:sp>
    </p:spTree>
    <p:extLst>
      <p:ext uri="{BB962C8B-B14F-4D97-AF65-F5344CB8AC3E}">
        <p14:creationId xmlns:p14="http://schemas.microsoft.com/office/powerpoint/2010/main" val="4089009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challenge</a:t>
            </a:r>
            <a:endParaRPr lang="en-US" dirty="0"/>
          </a:p>
        </p:txBody>
      </p:sp>
      <p:sp>
        <p:nvSpPr>
          <p:cNvPr id="3" name="Content Placeholder 2"/>
          <p:cNvSpPr>
            <a:spLocks noGrp="1"/>
          </p:cNvSpPr>
          <p:nvPr>
            <p:ph idx="1"/>
          </p:nvPr>
        </p:nvSpPr>
        <p:spPr/>
        <p:txBody>
          <a:bodyPr/>
          <a:lstStyle/>
          <a:p>
            <a:r>
              <a:rPr lang="en-US" dirty="0" smtClean="0"/>
              <a:t>A number of issues have been identified in the literature about the accuracy and precision of growth models fitted to length-stratified data. Using a simulation approach to create a virtual world where we have perfect knowledge can help examine how our perception of fish growth is influenced by our sampling strategy and different methods to use otoliths in the estimation of growth.</a:t>
            </a:r>
            <a:endParaRPr lang="en-US" dirty="0"/>
          </a:p>
        </p:txBody>
      </p:sp>
    </p:spTree>
    <p:extLst>
      <p:ext uri="{BB962C8B-B14F-4D97-AF65-F5344CB8AC3E}">
        <p14:creationId xmlns:p14="http://schemas.microsoft.com/office/powerpoint/2010/main" val="167427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Approach taken</a:t>
            </a:r>
          </a:p>
        </p:txBody>
      </p:sp>
      <p:sp>
        <p:nvSpPr>
          <p:cNvPr id="3" name="Content Placeholder 2"/>
          <p:cNvSpPr>
            <a:spLocks noGrp="1"/>
          </p:cNvSpPr>
          <p:nvPr>
            <p:ph idx="1"/>
          </p:nvPr>
        </p:nvSpPr>
        <p:spPr/>
        <p:txBody>
          <a:bodyPr/>
          <a:lstStyle/>
          <a:p>
            <a:r>
              <a:rPr lang="en-CA" dirty="0" smtClean="0"/>
              <a:t>The breakout group started with a simplified example of estimating the number of apples in an orchard to introduce the use of R in running simulations.</a:t>
            </a:r>
          </a:p>
          <a:p>
            <a:r>
              <a:rPr lang="en-CA" dirty="0" smtClean="0"/>
              <a:t>The second set of simulations that we looked at were those of fish growth using a von </a:t>
            </a:r>
            <a:r>
              <a:rPr lang="en-CA" dirty="0" err="1" smtClean="0"/>
              <a:t>Bertalanffy</a:t>
            </a:r>
            <a:r>
              <a:rPr lang="en-CA" dirty="0" smtClean="0"/>
              <a:t> growth model.</a:t>
            </a:r>
            <a:endParaRPr lang="en-CA" dirty="0"/>
          </a:p>
        </p:txBody>
      </p:sp>
    </p:spTree>
    <p:extLst>
      <p:ext uri="{BB962C8B-B14F-4D97-AF65-F5344CB8AC3E}">
        <p14:creationId xmlns:p14="http://schemas.microsoft.com/office/powerpoint/2010/main" val="935216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Key points </a:t>
            </a:r>
            <a:r>
              <a:rPr lang="en-CA" dirty="0" smtClean="0"/>
              <a:t>discussed</a:t>
            </a:r>
            <a:endParaRPr lang="en-CA" dirty="0"/>
          </a:p>
        </p:txBody>
      </p:sp>
      <p:sp>
        <p:nvSpPr>
          <p:cNvPr id="3" name="Content Placeholder 2"/>
          <p:cNvSpPr>
            <a:spLocks noGrp="1"/>
          </p:cNvSpPr>
          <p:nvPr>
            <p:ph idx="1"/>
          </p:nvPr>
        </p:nvSpPr>
        <p:spPr/>
        <p:txBody>
          <a:bodyPr/>
          <a:lstStyle/>
          <a:p>
            <a:r>
              <a:rPr lang="en-CA" dirty="0" smtClean="0"/>
              <a:t>Explore deterministic and stochastic simulations</a:t>
            </a:r>
          </a:p>
          <a:p>
            <a:r>
              <a:rPr lang="en-CA" dirty="0" smtClean="0"/>
              <a:t>Point out to potential problems associated with length-stratified sampling</a:t>
            </a:r>
          </a:p>
          <a:p>
            <a:endParaRPr lang="en-CA" dirty="0"/>
          </a:p>
        </p:txBody>
      </p:sp>
    </p:spTree>
    <p:extLst>
      <p:ext uri="{BB962C8B-B14F-4D97-AF65-F5344CB8AC3E}">
        <p14:creationId xmlns:p14="http://schemas.microsoft.com/office/powerpoint/2010/main" val="2012990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Successes</a:t>
            </a:r>
            <a:endParaRPr lang="en-CA" dirty="0"/>
          </a:p>
        </p:txBody>
      </p:sp>
      <p:sp>
        <p:nvSpPr>
          <p:cNvPr id="3" name="Content Placeholder 2"/>
          <p:cNvSpPr>
            <a:spLocks noGrp="1"/>
          </p:cNvSpPr>
          <p:nvPr>
            <p:ph idx="1"/>
          </p:nvPr>
        </p:nvSpPr>
        <p:spPr/>
        <p:txBody>
          <a:bodyPr/>
          <a:lstStyle/>
          <a:p>
            <a:r>
              <a:rPr lang="en-CA" dirty="0" smtClean="0"/>
              <a:t>Identify key papers in the literature to guide further work on the topic</a:t>
            </a:r>
          </a:p>
          <a:p>
            <a:r>
              <a:rPr lang="en-CA" dirty="0" smtClean="0"/>
              <a:t>Agreement among participants that this is a worthwhile topic to explore further</a:t>
            </a:r>
          </a:p>
          <a:p>
            <a:r>
              <a:rPr lang="en-CA" dirty="0" smtClean="0"/>
              <a:t>Agreement among participants that there are a lot of things that can be loo9ked at, and that it is important to have a clear roadmap of what to do</a:t>
            </a:r>
            <a:endParaRPr lang="en-CA" dirty="0"/>
          </a:p>
        </p:txBody>
      </p:sp>
    </p:spTree>
    <p:extLst>
      <p:ext uri="{BB962C8B-B14F-4D97-AF65-F5344CB8AC3E}">
        <p14:creationId xmlns:p14="http://schemas.microsoft.com/office/powerpoint/2010/main" val="1584051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Challenges</a:t>
            </a:r>
            <a:endParaRPr lang="en-CA" dirty="0"/>
          </a:p>
        </p:txBody>
      </p:sp>
      <p:sp>
        <p:nvSpPr>
          <p:cNvPr id="3" name="Content Placeholder 2"/>
          <p:cNvSpPr>
            <a:spLocks noGrp="1"/>
          </p:cNvSpPr>
          <p:nvPr>
            <p:ph idx="1"/>
          </p:nvPr>
        </p:nvSpPr>
        <p:spPr/>
        <p:txBody>
          <a:bodyPr/>
          <a:lstStyle/>
          <a:p>
            <a:r>
              <a:rPr lang="en-CA" dirty="0" smtClean="0"/>
              <a:t>Virtual environment instead of being physically together</a:t>
            </a:r>
            <a:endParaRPr lang="en-CA" dirty="0"/>
          </a:p>
        </p:txBody>
      </p:sp>
    </p:spTree>
    <p:extLst>
      <p:ext uri="{BB962C8B-B14F-4D97-AF65-F5344CB8AC3E}">
        <p14:creationId xmlns:p14="http://schemas.microsoft.com/office/powerpoint/2010/main" val="396866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far did we get?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9895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Next </a:t>
            </a:r>
            <a:r>
              <a:rPr lang="en-CA" dirty="0" smtClean="0"/>
              <a:t>steps</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2500452040"/>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97FE0859335DF4E9B41717FA7F58395" ma:contentTypeVersion="4" ma:contentTypeDescription="Create a new document." ma:contentTypeScope="" ma:versionID="b62445c8373ea721629214e1ee5989b7">
  <xsd:schema xmlns:xsd="http://www.w3.org/2001/XMLSchema" xmlns:xs="http://www.w3.org/2001/XMLSchema" xmlns:p="http://schemas.microsoft.com/office/2006/metadata/properties" xmlns:ns2="d767b894-bb0c-4057-8e02-fb845d8dfd38" targetNamespace="http://schemas.microsoft.com/office/2006/metadata/properties" ma:root="true" ma:fieldsID="b17ca48fc702513166f970f47d4b1655" ns2:_="">
    <xsd:import namespace="d767b894-bb0c-4057-8e02-fb845d8dfd3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67b894-bb0c-4057-8e02-fb845d8dfd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01B256-AC24-4987-95E9-79F2B7342F76}">
  <ds:schemaRefs>
    <ds:schemaRef ds:uri="http://schemas.microsoft.com/sharepoint/v3/contenttype/forms"/>
  </ds:schemaRefs>
</ds:datastoreItem>
</file>

<file path=customXml/itemProps2.xml><?xml version="1.0" encoding="utf-8"?>
<ds:datastoreItem xmlns:ds="http://schemas.openxmlformats.org/officeDocument/2006/customXml" ds:itemID="{59236500-A653-4FCC-9C4E-8130D30B81C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88B9090-6D09-4E12-9FC0-F294213DFC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67b894-bb0c-4057-8e02-fb845d8dfd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30</TotalTime>
  <Words>320</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Make a world – Simulating observations to support exploratory analyses</vt:lpstr>
      <vt:lpstr>Participants</vt:lpstr>
      <vt:lpstr>The challenge</vt:lpstr>
      <vt:lpstr>Approach taken</vt:lpstr>
      <vt:lpstr>Key points discussed</vt:lpstr>
      <vt:lpstr>Successes</vt:lpstr>
      <vt:lpstr>Challenges</vt:lpstr>
      <vt:lpstr>How far did we get?</vt:lpstr>
      <vt:lpstr>Next steps</vt:lpstr>
      <vt:lpstr>Expected outcomes</vt:lpstr>
    </vt:vector>
  </TitlesOfParts>
  <Company>DFO-MPO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break-out</dc:title>
  <dc:creator>Van Beveren, Elisabeth</dc:creator>
  <cp:lastModifiedBy>Ricard, Daniel</cp:lastModifiedBy>
  <cp:revision>30</cp:revision>
  <dcterms:created xsi:type="dcterms:W3CDTF">2021-01-19T13:07:16Z</dcterms:created>
  <dcterms:modified xsi:type="dcterms:W3CDTF">2021-02-03T15:21:06Z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0x010100C97FE0859335DF4E9B41717FA7F58395</vt:lpwstr>
  </property>
</Properties>
</file>