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7" r:id="rId5"/>
  </p:sldMasterIdLst>
  <p:notesMasterIdLst>
    <p:notesMasterId r:id="rId15"/>
  </p:notesMasterIdLst>
  <p:handoutMasterIdLst>
    <p:handoutMasterId r:id="rId16"/>
  </p:handoutMasterIdLst>
  <p:sldIdLst>
    <p:sldId id="331" r:id="rId6"/>
    <p:sldId id="354" r:id="rId7"/>
    <p:sldId id="356" r:id="rId8"/>
    <p:sldId id="355" r:id="rId9"/>
    <p:sldId id="357" r:id="rId10"/>
    <p:sldId id="359" r:id="rId11"/>
    <p:sldId id="360" r:id="rId12"/>
    <p:sldId id="358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erine Díaz Olivos" initials="CDO" lastIdx="8" clrIdx="0">
    <p:extLst>
      <p:ext uri="{19B8F6BF-5375-455C-9EA6-DF929625EA0E}">
        <p15:presenceInfo xmlns:p15="http://schemas.microsoft.com/office/powerpoint/2012/main" userId="S-1-5-21-1538672992-175319928-926709054-182580" providerId="AD"/>
      </p:ext>
    </p:extLst>
  </p:cmAuthor>
  <p:cmAuthor id="2" name="Karoll Labrín Bórquez" initials="KLB" lastIdx="1" clrIdx="1">
    <p:extLst>
      <p:ext uri="{19B8F6BF-5375-455C-9EA6-DF929625EA0E}">
        <p15:presenceInfo xmlns:p15="http://schemas.microsoft.com/office/powerpoint/2012/main" userId="S-1-5-21-1538672992-175319928-926709054-194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E0E"/>
    <a:srgbClr val="EB2B2A"/>
    <a:srgbClr val="A80000"/>
    <a:srgbClr val="777777"/>
    <a:srgbClr val="CC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3191B-0DC5-4492-A507-78545E0EA824}" v="9" dt="2024-12-19T00:08:22.497"/>
    <p1510:client id="{91EA1767-E203-4665-BB4A-77D8A4CAE025}" v="207" dt="2024-12-18T23:40:44.997"/>
    <p1510:client id="{ADD0906D-F8C2-405E-8264-6629544AE5C0}" v="7" dt="2024-12-18T20:27:38.143"/>
    <p1510:client id="{E0E6E3E1-F1DD-4705-AF9B-3D113FD4DE1E}" v="40" dt="2024-12-18T20:26:29.99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 Light"/>
          <a:ea typeface="Open Sans Light"/>
          <a:cs typeface="Open Sans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2427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02" autoAdjust="0"/>
  </p:normalViewPr>
  <p:slideViewPr>
    <p:cSldViewPr snapToGrid="0">
      <p:cViewPr varScale="1">
        <p:scale>
          <a:sx n="41" d="100"/>
          <a:sy n="41" d="100"/>
        </p:scale>
        <p:origin x="16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Pavez Galleguillos" userId="499426bc-f81f-40fa-ac62-1da647a8d4c7" providerId="ADAL" clId="{FFC5AB17-9565-4480-9DFD-4B865B75B8F7}"/>
    <pc:docChg chg="modSld">
      <pc:chgData name="Claudia Pavez Galleguillos" userId="499426bc-f81f-40fa-ac62-1da647a8d4c7" providerId="ADAL" clId="{FFC5AB17-9565-4480-9DFD-4B865B75B8F7}" dt="2024-06-07T12:18:29.340" v="4" actId="207"/>
      <pc:docMkLst>
        <pc:docMk/>
      </pc:docMkLst>
      <pc:sldChg chg="modSp mod">
        <pc:chgData name="Claudia Pavez Galleguillos" userId="499426bc-f81f-40fa-ac62-1da647a8d4c7" providerId="ADAL" clId="{FFC5AB17-9565-4480-9DFD-4B865B75B8F7}" dt="2024-06-07T12:18:22.913" v="3" actId="207"/>
        <pc:sldMkLst>
          <pc:docMk/>
          <pc:sldMk cId="3542011336" sldId="331"/>
        </pc:sldMkLst>
      </pc:sldChg>
      <pc:sldChg chg="modSp mod">
        <pc:chgData name="Claudia Pavez Galleguillos" userId="499426bc-f81f-40fa-ac62-1da647a8d4c7" providerId="ADAL" clId="{FFC5AB17-9565-4480-9DFD-4B865B75B8F7}" dt="2024-06-07T12:18:29.340" v="4" actId="207"/>
        <pc:sldMkLst>
          <pc:docMk/>
          <pc:sldMk cId="1219294934" sldId="344"/>
        </pc:sldMkLst>
      </pc:sldChg>
    </pc:docChg>
  </pc:docChgLst>
  <pc:docChgLst>
    <pc:chgData name="BENJAMIN ISAAC GARRIDO AGUILERA" userId="S::benjamin.garrido11@inacapmail.cl::6d560f7f-6dfa-4eba-865a-0b26a235113c" providerId="AD" clId="Web-{628BA1A1-E513-4148-B3CF-A79D0E0FC91A}"/>
    <pc:docChg chg="modSld">
      <pc:chgData name="BENJAMIN ISAAC GARRIDO AGUILERA" userId="S::benjamin.garrido11@inacapmail.cl::6d560f7f-6dfa-4eba-865a-0b26a235113c" providerId="AD" clId="Web-{628BA1A1-E513-4148-B3CF-A79D0E0FC91A}" dt="2024-12-16T16:46:03.138" v="4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628BA1A1-E513-4148-B3CF-A79D0E0FC91A}" dt="2024-12-16T16:46:03.138" v="4" actId="1076"/>
        <pc:sldMkLst>
          <pc:docMk/>
          <pc:sldMk cId="2424342969" sldId="360"/>
        </pc:sldMkLst>
      </pc:sldChg>
    </pc:docChg>
  </pc:docChgLst>
  <pc:docChgLst>
    <pc:chgData name="BENJAMIN ISAAC GARRIDO AGUILERA" userId="S::benjamin.garrido11@inacapmail.cl::6d560f7f-6dfa-4eba-865a-0b26a235113c" providerId="AD" clId="Web-{906285D3-4F70-46F8-AB37-8B8F39A3373E}"/>
    <pc:docChg chg="modSld">
      <pc:chgData name="BENJAMIN ISAAC GARRIDO AGUILERA" userId="S::benjamin.garrido11@inacapmail.cl::6d560f7f-6dfa-4eba-865a-0b26a235113c" providerId="AD" clId="Web-{906285D3-4F70-46F8-AB37-8B8F39A3373E}" dt="2024-12-11T03:19:00.395" v="5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906285D3-4F70-46F8-AB37-8B8F39A3373E}" dt="2024-12-11T03:19:00.395" v="5" actId="1076"/>
        <pc:sldMkLst>
          <pc:docMk/>
          <pc:sldMk cId="2424342969" sldId="360"/>
        </pc:sldMkLst>
      </pc:sldChg>
    </pc:docChg>
  </pc:docChgLst>
  <pc:docChgLst>
    <pc:chgData name="BENJAMIN ISAAC GARRIDO AGUILERA" userId="S::benjamin.garrido11@inacapmail.cl::6d560f7f-6dfa-4eba-865a-0b26a235113c" providerId="AD" clId="Web-{4D40881D-15B4-46F5-9107-461C575C3FAF}"/>
    <pc:docChg chg="modSld">
      <pc:chgData name="BENJAMIN ISAAC GARRIDO AGUILERA" userId="S::benjamin.garrido11@inacapmail.cl::6d560f7f-6dfa-4eba-865a-0b26a235113c" providerId="AD" clId="Web-{4D40881D-15B4-46F5-9107-461C575C3FAF}" dt="2024-12-10T01:15:44.863" v="10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4D40881D-15B4-46F5-9107-461C575C3FAF}" dt="2024-12-10T01:15:44.863" v="10" actId="1076"/>
        <pc:sldMkLst>
          <pc:docMk/>
          <pc:sldMk cId="2424342969" sldId="360"/>
        </pc:sldMkLst>
      </pc:sldChg>
    </pc:docChg>
  </pc:docChgLst>
  <pc:docChgLst>
    <pc:chgData name="SAMUEL GONZALO GAJARDO BAZAES" userId="22cdd069-8b7e-43ef-9fee-9b279d5eeef0" providerId="ADAL" clId="{C6CBC8C9-A89C-4FB9-B3B9-84B1259CDB2B}"/>
    <pc:docChg chg="undo custSel addSld delSld modSld sldOrd">
      <pc:chgData name="SAMUEL GONZALO GAJARDO BAZAES" userId="22cdd069-8b7e-43ef-9fee-9b279d5eeef0" providerId="ADAL" clId="{C6CBC8C9-A89C-4FB9-B3B9-84B1259CDB2B}" dt="2024-12-11T16:09:44.997" v="891" actId="1076"/>
      <pc:docMkLst>
        <pc:docMk/>
      </pc:docMkLst>
      <pc:sldChg chg="modTransition">
        <pc:chgData name="SAMUEL GONZALO GAJARDO BAZAES" userId="22cdd069-8b7e-43ef-9fee-9b279d5eeef0" providerId="ADAL" clId="{C6CBC8C9-A89C-4FB9-B3B9-84B1259CDB2B}" dt="2024-12-11T15:56:35.591" v="889"/>
        <pc:sldMkLst>
          <pc:docMk/>
          <pc:sldMk cId="0" sldId="268"/>
        </pc:sldMkLst>
      </pc:sldChg>
      <pc:sldChg chg="addSp delSp modSp mod modTransition">
        <pc:chgData name="SAMUEL GONZALO GAJARDO BAZAES" userId="22cdd069-8b7e-43ef-9fee-9b279d5eeef0" providerId="ADAL" clId="{C6CBC8C9-A89C-4FB9-B3B9-84B1259CDB2B}" dt="2024-12-11T15:55:57.807" v="880"/>
        <pc:sldMkLst>
          <pc:docMk/>
          <pc:sldMk cId="3542011336" sldId="331"/>
        </pc:sldMkLst>
        <pc:spChg chg="mod">
          <ac:chgData name="SAMUEL GONZALO GAJARDO BAZAES" userId="22cdd069-8b7e-43ef-9fee-9b279d5eeef0" providerId="ADAL" clId="{C6CBC8C9-A89C-4FB9-B3B9-84B1259CDB2B}" dt="2024-12-11T03:09:58.212" v="878" actId="20577"/>
          <ac:spMkLst>
            <pc:docMk/>
            <pc:sldMk cId="3542011336" sldId="331"/>
            <ac:spMk id="2" creationId="{83C38FF6-4F02-1B45-CFB6-3844DFED8E15}"/>
          </ac:spMkLst>
        </pc:spChg>
        <pc:picChg chg="add mod">
          <ac:chgData name="SAMUEL GONZALO GAJARDO BAZAES" userId="22cdd069-8b7e-43ef-9fee-9b279d5eeef0" providerId="ADAL" clId="{C6CBC8C9-A89C-4FB9-B3B9-84B1259CDB2B}" dt="2024-12-11T03:10:02.934" v="879" actId="1076"/>
          <ac:picMkLst>
            <pc:docMk/>
            <pc:sldMk cId="3542011336" sldId="331"/>
            <ac:picMk id="6" creationId="{B73BE3C5-F73B-6A6D-BC3D-60A74A705233}"/>
          </ac:picMkLst>
        </pc:picChg>
      </pc:sldChg>
      <pc:sldChg chg="del">
        <pc:chgData name="SAMUEL GONZALO GAJARDO BAZAES" userId="22cdd069-8b7e-43ef-9fee-9b279d5eeef0" providerId="ADAL" clId="{C6CBC8C9-A89C-4FB9-B3B9-84B1259CDB2B}" dt="2024-11-22T04:17:34.878" v="159" actId="2696"/>
        <pc:sldMkLst>
          <pc:docMk/>
          <pc:sldMk cId="1219294934" sldId="344"/>
        </pc:sldMkLst>
      </pc:sldChg>
      <pc:sldChg chg="add del">
        <pc:chgData name="SAMUEL GONZALO GAJARDO BAZAES" userId="22cdd069-8b7e-43ef-9fee-9b279d5eeef0" providerId="ADAL" clId="{C6CBC8C9-A89C-4FB9-B3B9-84B1259CDB2B}" dt="2024-11-22T04:24:15.361" v="200" actId="2696"/>
        <pc:sldMkLst>
          <pc:docMk/>
          <pc:sldMk cId="917614104" sldId="348"/>
        </pc:sldMkLst>
      </pc:sldChg>
      <pc:sldChg chg="addSp delSp modSp mod">
        <pc:chgData name="SAMUEL GONZALO GAJARDO BAZAES" userId="22cdd069-8b7e-43ef-9fee-9b279d5eeef0" providerId="ADAL" clId="{C6CBC8C9-A89C-4FB9-B3B9-84B1259CDB2B}" dt="2024-11-13T01:25:01.469" v="62" actId="1076"/>
        <pc:sldMkLst>
          <pc:docMk/>
          <pc:sldMk cId="350922014" sldId="349"/>
        </pc:sldMkLst>
      </pc:sldChg>
      <pc:sldChg chg="del">
        <pc:chgData name="SAMUEL GONZALO GAJARDO BAZAES" userId="22cdd069-8b7e-43ef-9fee-9b279d5eeef0" providerId="ADAL" clId="{C6CBC8C9-A89C-4FB9-B3B9-84B1259CDB2B}" dt="2024-11-27T00:13:27.754" v="540" actId="2696"/>
        <pc:sldMkLst>
          <pc:docMk/>
          <pc:sldMk cId="2923070004" sldId="350"/>
        </pc:sldMkLst>
      </pc:sldChg>
      <pc:sldChg chg="addSp delSp modSp new mod modTransition">
        <pc:chgData name="SAMUEL GONZALO GAJARDO BAZAES" userId="22cdd069-8b7e-43ef-9fee-9b279d5eeef0" providerId="ADAL" clId="{C6CBC8C9-A89C-4FB9-B3B9-84B1259CDB2B}" dt="2024-12-11T15:56:04.023" v="881"/>
        <pc:sldMkLst>
          <pc:docMk/>
          <pc:sldMk cId="4262952234" sldId="354"/>
        </pc:sldMkLst>
        <pc:spChg chg="mod">
          <ac:chgData name="SAMUEL GONZALO GAJARDO BAZAES" userId="22cdd069-8b7e-43ef-9fee-9b279d5eeef0" providerId="ADAL" clId="{C6CBC8C9-A89C-4FB9-B3B9-84B1259CDB2B}" dt="2024-11-22T04:15:16.628" v="111" actId="2711"/>
          <ac:spMkLst>
            <pc:docMk/>
            <pc:sldMk cId="4262952234" sldId="354"/>
            <ac:spMk id="5" creationId="{8AC94E14-2D75-641B-4969-3722DD2C1F5A}"/>
          </ac:spMkLst>
        </pc:spChg>
        <pc:spChg chg="mod">
          <ac:chgData name="SAMUEL GONZALO GAJARDO BAZAES" userId="22cdd069-8b7e-43ef-9fee-9b279d5eeef0" providerId="ADAL" clId="{C6CBC8C9-A89C-4FB9-B3B9-84B1259CDB2B}" dt="2024-11-22T04:15:34.761" v="116" actId="2711"/>
          <ac:spMkLst>
            <pc:docMk/>
            <pc:sldMk cId="4262952234" sldId="354"/>
            <ac:spMk id="6" creationId="{7FD83FBF-A588-89C2-A4E5-10584A969794}"/>
          </ac:spMkLst>
        </pc:spChg>
        <pc:spChg chg="mod">
          <ac:chgData name="SAMUEL GONZALO GAJARDO BAZAES" userId="22cdd069-8b7e-43ef-9fee-9b279d5eeef0" providerId="ADAL" clId="{C6CBC8C9-A89C-4FB9-B3B9-84B1259CDB2B}" dt="2024-11-22T04:15:49.174" v="120" actId="2711"/>
          <ac:spMkLst>
            <pc:docMk/>
            <pc:sldMk cId="4262952234" sldId="354"/>
            <ac:spMk id="7" creationId="{008A1930-EACC-2C67-994A-3DE9E70F9C3C}"/>
          </ac:spMkLst>
        </pc:spChg>
        <pc:spChg chg="mod">
          <ac:chgData name="SAMUEL GONZALO GAJARDO BAZAES" userId="22cdd069-8b7e-43ef-9fee-9b279d5eeef0" providerId="ADAL" clId="{C6CBC8C9-A89C-4FB9-B3B9-84B1259CDB2B}" dt="2024-11-22T04:15:45.325" v="119" actId="2711"/>
          <ac:spMkLst>
            <pc:docMk/>
            <pc:sldMk cId="4262952234" sldId="354"/>
            <ac:spMk id="8" creationId="{7120CB19-9F4A-6AA4-848F-F24376225C72}"/>
          </ac:spMkLst>
        </pc:spChg>
        <pc:spChg chg="mod">
          <ac:chgData name="SAMUEL GONZALO GAJARDO BAZAES" userId="22cdd069-8b7e-43ef-9fee-9b279d5eeef0" providerId="ADAL" clId="{C6CBC8C9-A89C-4FB9-B3B9-84B1259CDB2B}" dt="2024-11-22T04:15:41.620" v="118" actId="2711"/>
          <ac:spMkLst>
            <pc:docMk/>
            <pc:sldMk cId="4262952234" sldId="354"/>
            <ac:spMk id="9" creationId="{A8BF7614-8720-55D3-7791-53C0DD189F1C}"/>
          </ac:spMkLst>
        </pc:spChg>
        <pc:spChg chg="mod">
          <ac:chgData name="SAMUEL GONZALO GAJARDO BAZAES" userId="22cdd069-8b7e-43ef-9fee-9b279d5eeef0" providerId="ADAL" clId="{C6CBC8C9-A89C-4FB9-B3B9-84B1259CDB2B}" dt="2024-11-22T04:15:37.569" v="117" actId="2711"/>
          <ac:spMkLst>
            <pc:docMk/>
            <pc:sldMk cId="4262952234" sldId="354"/>
            <ac:spMk id="10" creationId="{46FECF7B-4E8F-E4DB-2779-47F832E7A334}"/>
          </ac:spMkLst>
        </pc:spChg>
        <pc:spChg chg="add mod">
          <ac:chgData name="SAMUEL GONZALO GAJARDO BAZAES" userId="22cdd069-8b7e-43ef-9fee-9b279d5eeef0" providerId="ADAL" clId="{C6CBC8C9-A89C-4FB9-B3B9-84B1259CDB2B}" dt="2024-12-11T01:12:42.438" v="718" actId="1076"/>
          <ac:spMkLst>
            <pc:docMk/>
            <pc:sldMk cId="4262952234" sldId="354"/>
            <ac:spMk id="17" creationId="{CA95A10E-3373-A88E-32F0-0EAD36552B1D}"/>
          </ac:spMkLst>
        </pc:spChg>
        <pc:spChg chg="add mod">
          <ac:chgData name="SAMUEL GONZALO GAJARDO BAZAES" userId="22cdd069-8b7e-43ef-9fee-9b279d5eeef0" providerId="ADAL" clId="{C6CBC8C9-A89C-4FB9-B3B9-84B1259CDB2B}" dt="2024-12-11T01:16:00.823" v="724" actId="14100"/>
          <ac:spMkLst>
            <pc:docMk/>
            <pc:sldMk cId="4262952234" sldId="354"/>
            <ac:spMk id="18" creationId="{FED8429D-3876-36B2-F7E7-66F87B3D595B}"/>
          </ac:spMkLst>
        </pc:spChg>
        <pc:grpChg chg="add mod">
          <ac:chgData name="SAMUEL GONZALO GAJARDO BAZAES" userId="22cdd069-8b7e-43ef-9fee-9b279d5eeef0" providerId="ADAL" clId="{C6CBC8C9-A89C-4FB9-B3B9-84B1259CDB2B}" dt="2024-11-22T04:09:06.708" v="67" actId="1076"/>
          <ac:grpSpMkLst>
            <pc:docMk/>
            <pc:sldMk cId="4262952234" sldId="354"/>
            <ac:grpSpMk id="3" creationId="{D5552623-A100-6E5D-5E88-544ADA7173C8}"/>
          </ac:grpSpMkLst>
        </pc:grpChg>
        <pc:grpChg chg="mod">
          <ac:chgData name="SAMUEL GONZALO GAJARDO BAZAES" userId="22cdd069-8b7e-43ef-9fee-9b279d5eeef0" providerId="ADAL" clId="{C6CBC8C9-A89C-4FB9-B3B9-84B1259CDB2B}" dt="2024-11-22T04:09:06.708" v="67" actId="1076"/>
          <ac:grpSpMkLst>
            <pc:docMk/>
            <pc:sldMk cId="4262952234" sldId="354"/>
            <ac:grpSpMk id="4" creationId="{1C28BF17-0E76-2CDD-5740-0D52664AC8DF}"/>
          </ac:grpSpMkLst>
        </pc:grp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1" creationId="{8C199174-768E-2280-C65D-2FDF14A76D44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2" creationId="{22900513-7B6F-31A8-E87F-52DD137C7693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3" creationId="{1B564EE5-FF44-5BDE-70E3-183D4049BD0D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4" creationId="{F32C77AE-D000-0BB7-91EE-906EFA34E0C6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5" creationId="{612CB33A-F00A-91B4-61E4-13507765EA17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6" creationId="{825C7128-D672-B14E-5149-8C594895C153}"/>
          </ac:picMkLst>
        </pc:picChg>
        <pc:picChg chg="add mod">
          <ac:chgData name="SAMUEL GONZALO GAJARDO BAZAES" userId="22cdd069-8b7e-43ef-9fee-9b279d5eeef0" providerId="ADAL" clId="{C6CBC8C9-A89C-4FB9-B3B9-84B1259CDB2B}" dt="2024-12-11T02:06:36.299" v="866" actId="1076"/>
          <ac:picMkLst>
            <pc:docMk/>
            <pc:sldMk cId="4262952234" sldId="354"/>
            <ac:picMk id="19" creationId="{CB228CFF-C8C3-862B-D8DE-9C5D91477195}"/>
          </ac:picMkLst>
        </pc:picChg>
      </pc:sldChg>
      <pc:sldChg chg="addSp delSp modSp new mod modTransition">
        <pc:chgData name="SAMUEL GONZALO GAJARDO BAZAES" userId="22cdd069-8b7e-43ef-9fee-9b279d5eeef0" providerId="ADAL" clId="{C6CBC8C9-A89C-4FB9-B3B9-84B1259CDB2B}" dt="2024-12-11T15:56:17.042" v="884"/>
        <pc:sldMkLst>
          <pc:docMk/>
          <pc:sldMk cId="3018774017" sldId="355"/>
        </pc:sldMkLst>
        <pc:spChg chg="add mod">
          <ac:chgData name="SAMUEL GONZALO GAJARDO BAZAES" userId="22cdd069-8b7e-43ef-9fee-9b279d5eeef0" providerId="ADAL" clId="{C6CBC8C9-A89C-4FB9-B3B9-84B1259CDB2B}" dt="2024-12-11T01:11:50.566" v="708" actId="1076"/>
          <ac:spMkLst>
            <pc:docMk/>
            <pc:sldMk cId="3018774017" sldId="355"/>
            <ac:spMk id="2" creationId="{F091DB59-C428-A34A-37E7-2972BC11B12A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5" creationId="{729E551E-D3E7-B16D-AE18-F01643CB58B0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6" creationId="{9990F256-7304-E833-2B75-01F86BEF32B2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7" creationId="{44DE3491-5BA2-9DE2-C5BA-DC4253361C5B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8" creationId="{DC318B13-CC66-E378-BD18-F9F4F709EBDD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9" creationId="{3AB236A1-7B78-5DB6-6942-1E914CCFC742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10" creationId="{566BC687-6FDF-5A00-93D5-E379072FC0CE}"/>
          </ac:spMkLst>
        </pc:spChg>
        <pc:spChg chg="add mod">
          <ac:chgData name="SAMUEL GONZALO GAJARDO BAZAES" userId="22cdd069-8b7e-43ef-9fee-9b279d5eeef0" providerId="ADAL" clId="{C6CBC8C9-A89C-4FB9-B3B9-84B1259CDB2B}" dt="2024-12-11T01:10:04.411" v="685" actId="5793"/>
          <ac:spMkLst>
            <pc:docMk/>
            <pc:sldMk cId="3018774017" sldId="355"/>
            <ac:spMk id="17" creationId="{26B06A15-ACB4-50E0-32E9-52BA7A5D7DED}"/>
          </ac:spMkLst>
        </pc:spChg>
        <pc:spChg chg="add mod">
          <ac:chgData name="SAMUEL GONZALO GAJARDO BAZAES" userId="22cdd069-8b7e-43ef-9fee-9b279d5eeef0" providerId="ADAL" clId="{C6CBC8C9-A89C-4FB9-B3B9-84B1259CDB2B}" dt="2024-12-11T01:12:13.931" v="714" actId="1076"/>
          <ac:spMkLst>
            <pc:docMk/>
            <pc:sldMk cId="3018774017" sldId="355"/>
            <ac:spMk id="18" creationId="{3D03F7F0-4E4F-059A-F572-C83C42A2F0DF}"/>
          </ac:spMkLst>
        </pc:spChg>
        <pc:spChg chg="add mod">
          <ac:chgData name="SAMUEL GONZALO GAJARDO BAZAES" userId="22cdd069-8b7e-43ef-9fee-9b279d5eeef0" providerId="ADAL" clId="{C6CBC8C9-A89C-4FB9-B3B9-84B1259CDB2B}" dt="2024-12-11T01:12:42.784" v="719" actId="1076"/>
          <ac:spMkLst>
            <pc:docMk/>
            <pc:sldMk cId="3018774017" sldId="355"/>
            <ac:spMk id="20" creationId="{E65B6A62-1CCD-FDC9-A59F-B5F964CED2CF}"/>
          </ac:spMkLst>
        </pc:spChg>
        <pc:spChg chg="add mod">
          <ac:chgData name="SAMUEL GONZALO GAJARDO BAZAES" userId="22cdd069-8b7e-43ef-9fee-9b279d5eeef0" providerId="ADAL" clId="{C6CBC8C9-A89C-4FB9-B3B9-84B1259CDB2B}" dt="2024-12-11T01:12:05.119" v="712" actId="1076"/>
          <ac:spMkLst>
            <pc:docMk/>
            <pc:sldMk cId="3018774017" sldId="355"/>
            <ac:spMk id="21" creationId="{839854CB-71A7-119C-AA4F-0382E0D8825E}"/>
          </ac:spMkLst>
        </pc:spChg>
        <pc:spChg chg="add mod">
          <ac:chgData name="SAMUEL GONZALO GAJARDO BAZAES" userId="22cdd069-8b7e-43ef-9fee-9b279d5eeef0" providerId="ADAL" clId="{C6CBC8C9-A89C-4FB9-B3B9-84B1259CDB2B}" dt="2024-12-11T01:12:17.145" v="715" actId="1076"/>
          <ac:spMkLst>
            <pc:docMk/>
            <pc:sldMk cId="3018774017" sldId="355"/>
            <ac:spMk id="22" creationId="{DCBD4D5A-A73D-15C6-2BFE-63BDF17F1E9C}"/>
          </ac:spMkLst>
        </pc:spChg>
        <pc:grpChg chg="add mod">
          <ac:chgData name="SAMUEL GONZALO GAJARDO BAZAES" userId="22cdd069-8b7e-43ef-9fee-9b279d5eeef0" providerId="ADAL" clId="{C6CBC8C9-A89C-4FB9-B3B9-84B1259CDB2B}" dt="2024-12-11T01:44:54.373" v="812" actId="688"/>
          <ac:grpSpMkLst>
            <pc:docMk/>
            <pc:sldMk cId="3018774017" sldId="355"/>
            <ac:grpSpMk id="3" creationId="{931BAFE0-37B3-BCA9-8268-1B97EDF12C40}"/>
          </ac:grpSpMkLst>
        </pc:grpChg>
        <pc:grpChg chg="mod">
          <ac:chgData name="SAMUEL GONZALO GAJARDO BAZAES" userId="22cdd069-8b7e-43ef-9fee-9b279d5eeef0" providerId="ADAL" clId="{C6CBC8C9-A89C-4FB9-B3B9-84B1259CDB2B}" dt="2024-12-11T01:44:54.373" v="812" actId="688"/>
          <ac:grpSpMkLst>
            <pc:docMk/>
            <pc:sldMk cId="3018774017" sldId="355"/>
            <ac:grpSpMk id="4" creationId="{DDE18FDC-E1F9-F271-9265-94251F9E9CB6}"/>
          </ac:grpSpMkLst>
        </pc:grp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1" creationId="{CBA03E3F-2060-0C4C-829E-1455E0BD8580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2" creationId="{A0ECB599-C42E-302D-5987-F57C8EF87378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3" creationId="{EFE44236-E5E6-65AF-360E-F8DA164C2F6F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4" creationId="{9AAEEB17-6D02-E206-545A-B4CD7CF53480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5" creationId="{02806199-50FB-77D5-55DA-EBEB74621B18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6" creationId="{1113649F-A788-DAAC-386A-98E5D7DA064F}"/>
          </ac:picMkLst>
        </pc:picChg>
        <pc:picChg chg="mod">
          <ac:chgData name="SAMUEL GONZALO GAJARDO BAZAES" userId="22cdd069-8b7e-43ef-9fee-9b279d5eeef0" providerId="ADAL" clId="{C6CBC8C9-A89C-4FB9-B3B9-84B1259CDB2B}" dt="2024-12-11T01:11:57.185" v="710" actId="1076"/>
          <ac:picMkLst>
            <pc:docMk/>
            <pc:sldMk cId="3018774017" sldId="355"/>
            <ac:picMk id="1026" creationId="{4BCF8E9E-EC85-4215-70FD-A56A8C8C5F0D}"/>
          </ac:picMkLst>
        </pc:picChg>
      </pc:sldChg>
      <pc:sldChg chg="addSp delSp modSp new mod modTransition">
        <pc:chgData name="SAMUEL GONZALO GAJARDO BAZAES" userId="22cdd069-8b7e-43ef-9fee-9b279d5eeef0" providerId="ADAL" clId="{C6CBC8C9-A89C-4FB9-B3B9-84B1259CDB2B}" dt="2024-12-11T15:56:11.822" v="883" actId="1076"/>
        <pc:sldMkLst>
          <pc:docMk/>
          <pc:sldMk cId="123384600" sldId="356"/>
        </pc:sldMkLst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5" creationId="{85097EE4-6E14-EF55-76D4-BFA66509CFE5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6" creationId="{B6EC0B2A-81F1-5F9A-7F3B-B5CE4E9180CC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7" creationId="{BD92D2F2-4444-13A1-057F-EE50581C058C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8" creationId="{A40FF2EF-B552-76F2-58E5-92A60673EE93}"/>
          </ac:spMkLst>
        </pc:spChg>
        <pc:spChg chg="mod">
          <ac:chgData name="SAMUEL GONZALO GAJARDO BAZAES" userId="22cdd069-8b7e-43ef-9fee-9b279d5eeef0" providerId="ADAL" clId="{C6CBC8C9-A89C-4FB9-B3B9-84B1259CDB2B}" dt="2024-12-11T03:06:02.152" v="870" actId="688"/>
          <ac:spMkLst>
            <pc:docMk/>
            <pc:sldMk cId="123384600" sldId="356"/>
            <ac:spMk id="9" creationId="{FC023C1E-50EF-161F-2BDD-521CCF8C0FD4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10" creationId="{61B0F340-3AFE-F678-84FA-49066BB262A3}"/>
          </ac:spMkLst>
        </pc:spChg>
        <pc:spChg chg="add mod">
          <ac:chgData name="SAMUEL GONZALO GAJARDO BAZAES" userId="22cdd069-8b7e-43ef-9fee-9b279d5eeef0" providerId="ADAL" clId="{C6CBC8C9-A89C-4FB9-B3B9-84B1259CDB2B}" dt="2024-11-22T04:10:36.724" v="83"/>
          <ac:spMkLst>
            <pc:docMk/>
            <pc:sldMk cId="123384600" sldId="356"/>
            <ac:spMk id="17" creationId="{58A76824-CF42-6B57-8F25-CE4122CDE47D}"/>
          </ac:spMkLst>
        </pc:spChg>
        <pc:spChg chg="add mod">
          <ac:chgData name="SAMUEL GONZALO GAJARDO BAZAES" userId="22cdd069-8b7e-43ef-9fee-9b279d5eeef0" providerId="ADAL" clId="{C6CBC8C9-A89C-4FB9-B3B9-84B1259CDB2B}" dt="2024-12-11T01:55:41.925" v="820" actId="1076"/>
          <ac:spMkLst>
            <pc:docMk/>
            <pc:sldMk cId="123384600" sldId="356"/>
            <ac:spMk id="18" creationId="{5DE4D4F2-4E1E-B5AA-6110-EAB043D09FA7}"/>
          </ac:spMkLst>
        </pc:spChg>
        <pc:grpChg chg="add mod">
          <ac:chgData name="SAMUEL GONZALO GAJARDO BAZAES" userId="22cdd069-8b7e-43ef-9fee-9b279d5eeef0" providerId="ADAL" clId="{C6CBC8C9-A89C-4FB9-B3B9-84B1259CDB2B}" dt="2024-12-11T01:45:20.779" v="814" actId="688"/>
          <ac:grpSpMkLst>
            <pc:docMk/>
            <pc:sldMk cId="123384600" sldId="356"/>
            <ac:grpSpMk id="3" creationId="{7CBF3B7D-02B9-255C-9404-1D71FB53C7D4}"/>
          </ac:grpSpMkLst>
        </pc:grpChg>
        <pc:grpChg chg="mod">
          <ac:chgData name="SAMUEL GONZALO GAJARDO BAZAES" userId="22cdd069-8b7e-43ef-9fee-9b279d5eeef0" providerId="ADAL" clId="{C6CBC8C9-A89C-4FB9-B3B9-84B1259CDB2B}" dt="2024-12-11T01:45:20.779" v="814" actId="688"/>
          <ac:grpSpMkLst>
            <pc:docMk/>
            <pc:sldMk cId="123384600" sldId="356"/>
            <ac:grpSpMk id="4" creationId="{522B7C5D-0DA8-0332-2353-15E8CB0F741D}"/>
          </ac:grpSpMkLst>
        </pc:grp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1" creationId="{8ACAEEAD-89A8-A633-A493-3D3AB8294F65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2" creationId="{C4F2716F-9537-9833-23D1-7C902CAC5733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3" creationId="{0EDB65AB-7CD2-CF3F-47DE-CDAC4475E347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4" creationId="{91B5F15E-48DD-58DA-30EB-D418A68F7125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5" creationId="{06BC1FE7-54A9-E61D-CCD8-DBE290EBDFC9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6" creationId="{C1B959C9-C26B-6ACA-7418-972C9E834682}"/>
          </ac:picMkLst>
        </pc:picChg>
        <pc:picChg chg="add mod">
          <ac:chgData name="SAMUEL GONZALO GAJARDO BAZAES" userId="22cdd069-8b7e-43ef-9fee-9b279d5eeef0" providerId="ADAL" clId="{C6CBC8C9-A89C-4FB9-B3B9-84B1259CDB2B}" dt="2024-12-11T15:56:11.822" v="883" actId="1076"/>
          <ac:picMkLst>
            <pc:docMk/>
            <pc:sldMk cId="123384600" sldId="356"/>
            <ac:picMk id="19" creationId="{BD783DE8-92CE-D1D1-CC93-623ED466A6F8}"/>
          </ac:picMkLst>
        </pc:picChg>
      </pc:sldChg>
      <pc:sldChg chg="addSp delSp modSp new mod ord modTransition">
        <pc:chgData name="SAMUEL GONZALO GAJARDO BAZAES" userId="22cdd069-8b7e-43ef-9fee-9b279d5eeef0" providerId="ADAL" clId="{C6CBC8C9-A89C-4FB9-B3B9-84B1259CDB2B}" dt="2024-12-11T16:09:44.997" v="891" actId="1076"/>
        <pc:sldMkLst>
          <pc:docMk/>
          <pc:sldMk cId="405097455" sldId="357"/>
        </pc:sldMkLst>
        <pc:spChg chg="add mod">
          <ac:chgData name="SAMUEL GONZALO GAJARDO BAZAES" userId="22cdd069-8b7e-43ef-9fee-9b279d5eeef0" providerId="ADAL" clId="{C6CBC8C9-A89C-4FB9-B3B9-84B1259CDB2B}" dt="2024-12-11T16:09:42.249" v="890" actId="1076"/>
          <ac:spMkLst>
            <pc:docMk/>
            <pc:sldMk cId="405097455" sldId="357"/>
            <ac:spMk id="2" creationId="{989EAEE3-F192-9F62-364B-783B1C1CD203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5" creationId="{0B3C0579-500F-1235-9ED6-2888D7EFF854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6" creationId="{1A4F0BF0-69E8-7440-AC0F-25FCFF02A54E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7" creationId="{1C73CCF1-5E40-089E-824A-EE7099ED06D8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8" creationId="{058223F5-ADBD-2B30-D4E8-490E51B5E32F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9" creationId="{C06690D6-4F50-E884-FACB-60F4A59C38EA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10" creationId="{F3D497A3-15D8-8276-EAA9-D53C436BE924}"/>
          </ac:spMkLst>
        </pc:spChg>
        <pc:spChg chg="add mod">
          <ac:chgData name="SAMUEL GONZALO GAJARDO BAZAES" userId="22cdd069-8b7e-43ef-9fee-9b279d5eeef0" providerId="ADAL" clId="{C6CBC8C9-A89C-4FB9-B3B9-84B1259CDB2B}" dt="2024-12-11T16:09:44.997" v="891" actId="1076"/>
          <ac:spMkLst>
            <pc:docMk/>
            <pc:sldMk cId="405097455" sldId="357"/>
            <ac:spMk id="18" creationId="{D9AB6297-EA89-7EA4-970E-B9D3C3A06B89}"/>
          </ac:spMkLst>
        </pc:spChg>
        <pc:spChg chg="add mod">
          <ac:chgData name="SAMUEL GONZALO GAJARDO BAZAES" userId="22cdd069-8b7e-43ef-9fee-9b279d5eeef0" providerId="ADAL" clId="{C6CBC8C9-A89C-4FB9-B3B9-84B1259CDB2B}" dt="2024-12-11T01:59:12.084" v="853" actId="1076"/>
          <ac:spMkLst>
            <pc:docMk/>
            <pc:sldMk cId="405097455" sldId="357"/>
            <ac:spMk id="20" creationId="{888C6950-6772-01DB-6765-9F32FD23427F}"/>
          </ac:spMkLst>
        </pc:spChg>
        <pc:spChg chg="add mod">
          <ac:chgData name="SAMUEL GONZALO GAJARDO BAZAES" userId="22cdd069-8b7e-43ef-9fee-9b279d5eeef0" providerId="ADAL" clId="{C6CBC8C9-A89C-4FB9-B3B9-84B1259CDB2B}" dt="2024-12-11T01:59:21.172" v="855" actId="1076"/>
          <ac:spMkLst>
            <pc:docMk/>
            <pc:sldMk cId="405097455" sldId="357"/>
            <ac:spMk id="21" creationId="{9FFB17B6-646E-A377-BF6F-5C07DAA524E3}"/>
          </ac:spMkLst>
        </pc:spChg>
        <pc:grpChg chg="add mod">
          <ac:chgData name="SAMUEL GONZALO GAJARDO BAZAES" userId="22cdd069-8b7e-43ef-9fee-9b279d5eeef0" providerId="ADAL" clId="{C6CBC8C9-A89C-4FB9-B3B9-84B1259CDB2B}" dt="2024-12-11T01:45:07.263" v="813" actId="688"/>
          <ac:grpSpMkLst>
            <pc:docMk/>
            <pc:sldMk cId="405097455" sldId="357"/>
            <ac:grpSpMk id="3" creationId="{E22BACA0-9CEE-29D0-74B6-F350E8AD3092}"/>
          </ac:grpSpMkLst>
        </pc:grpChg>
        <pc:grpChg chg="mod">
          <ac:chgData name="SAMUEL GONZALO GAJARDO BAZAES" userId="22cdd069-8b7e-43ef-9fee-9b279d5eeef0" providerId="ADAL" clId="{C6CBC8C9-A89C-4FB9-B3B9-84B1259CDB2B}" dt="2024-12-11T01:45:07.263" v="813" actId="688"/>
          <ac:grpSpMkLst>
            <pc:docMk/>
            <pc:sldMk cId="405097455" sldId="357"/>
            <ac:grpSpMk id="4" creationId="{D295A3D4-C0C4-40F9-7A2E-423D104A594B}"/>
          </ac:grpSpMkLst>
        </pc:grp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1" creationId="{DECC9C1A-BD36-FEC9-D37E-B2ADB28AB0F3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2" creationId="{C52480DD-48BD-EAF2-7921-7C943EE1A5AB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3" creationId="{F939BF75-86B1-749F-C70D-010C5B16CE01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4" creationId="{09DC6038-8A89-EDED-D0A8-13ED1C8E6887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5" creationId="{96334452-A5E5-64D8-C391-93B102EE736E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6" creationId="{34B9ABEF-E7EC-1210-CCCB-FDB25B5299D6}"/>
          </ac:picMkLst>
        </pc:picChg>
        <pc:picChg chg="add mod">
          <ac:chgData name="SAMUEL GONZALO GAJARDO BAZAES" userId="22cdd069-8b7e-43ef-9fee-9b279d5eeef0" providerId="ADAL" clId="{C6CBC8C9-A89C-4FB9-B3B9-84B1259CDB2B}" dt="2024-12-11T16:09:42.249" v="890" actId="1076"/>
          <ac:picMkLst>
            <pc:docMk/>
            <pc:sldMk cId="405097455" sldId="357"/>
            <ac:picMk id="19" creationId="{C53B8881-B38A-64E2-1860-B9472E22D7FC}"/>
          </ac:picMkLst>
        </pc:picChg>
      </pc:sldChg>
      <pc:sldChg chg="addSp delSp modSp new mod modTransition">
        <pc:chgData name="SAMUEL GONZALO GAJARDO BAZAES" userId="22cdd069-8b7e-43ef-9fee-9b279d5eeef0" providerId="ADAL" clId="{C6CBC8C9-A89C-4FB9-B3B9-84B1259CDB2B}" dt="2024-12-11T15:56:28.576" v="888"/>
        <pc:sldMkLst>
          <pc:docMk/>
          <pc:sldMk cId="2620538340" sldId="358"/>
        </pc:sldMkLst>
        <pc:spChg chg="mod">
          <ac:chgData name="SAMUEL GONZALO GAJARDO BAZAES" userId="22cdd069-8b7e-43ef-9fee-9b279d5eeef0" providerId="ADAL" clId="{C6CBC8C9-A89C-4FB9-B3B9-84B1259CDB2B}" dt="2024-11-22T04:17:20.288" v="155" actId="2711"/>
          <ac:spMkLst>
            <pc:docMk/>
            <pc:sldMk cId="2620538340" sldId="358"/>
            <ac:spMk id="5" creationId="{9A06AA02-67E0-BDEA-A311-0081FAA4EFA9}"/>
          </ac:spMkLst>
        </pc:spChg>
        <pc:spChg chg="mod">
          <ac:chgData name="SAMUEL GONZALO GAJARDO BAZAES" userId="22cdd069-8b7e-43ef-9fee-9b279d5eeef0" providerId="ADAL" clId="{C6CBC8C9-A89C-4FB9-B3B9-84B1259CDB2B}" dt="2024-11-22T04:17:22.556" v="156" actId="2711"/>
          <ac:spMkLst>
            <pc:docMk/>
            <pc:sldMk cId="2620538340" sldId="358"/>
            <ac:spMk id="6" creationId="{F1387BA1-4936-5A11-E242-8636B457AA28}"/>
          </ac:spMkLst>
        </pc:spChg>
        <pc:spChg chg="mod">
          <ac:chgData name="SAMUEL GONZALO GAJARDO BAZAES" userId="22cdd069-8b7e-43ef-9fee-9b279d5eeef0" providerId="ADAL" clId="{C6CBC8C9-A89C-4FB9-B3B9-84B1259CDB2B}" dt="2024-11-22T04:17:24.864" v="157" actId="2711"/>
          <ac:spMkLst>
            <pc:docMk/>
            <pc:sldMk cId="2620538340" sldId="358"/>
            <ac:spMk id="7" creationId="{B67AFB78-4318-7D53-FA36-2E5DAED5183F}"/>
          </ac:spMkLst>
        </pc:spChg>
        <pc:spChg chg="mod">
          <ac:chgData name="SAMUEL GONZALO GAJARDO BAZAES" userId="22cdd069-8b7e-43ef-9fee-9b279d5eeef0" providerId="ADAL" clId="{C6CBC8C9-A89C-4FB9-B3B9-84B1259CDB2B}" dt="2024-11-22T04:17:27.190" v="158" actId="2711"/>
          <ac:spMkLst>
            <pc:docMk/>
            <pc:sldMk cId="2620538340" sldId="358"/>
            <ac:spMk id="8" creationId="{05F37EDF-0183-4CFB-69AC-B4F3638373D4}"/>
          </ac:spMkLst>
        </pc:spChg>
        <pc:spChg chg="mod">
          <ac:chgData name="SAMUEL GONZALO GAJARDO BAZAES" userId="22cdd069-8b7e-43ef-9fee-9b279d5eeef0" providerId="ADAL" clId="{C6CBC8C9-A89C-4FB9-B3B9-84B1259CDB2B}" dt="2024-11-22T04:17:18.044" v="154" actId="2711"/>
          <ac:spMkLst>
            <pc:docMk/>
            <pc:sldMk cId="2620538340" sldId="358"/>
            <ac:spMk id="9" creationId="{429C0F89-DAD5-EFE7-689D-F240C9B5D295}"/>
          </ac:spMkLst>
        </pc:spChg>
        <pc:spChg chg="mod">
          <ac:chgData name="SAMUEL GONZALO GAJARDO BAZAES" userId="22cdd069-8b7e-43ef-9fee-9b279d5eeef0" providerId="ADAL" clId="{C6CBC8C9-A89C-4FB9-B3B9-84B1259CDB2B}" dt="2024-11-22T04:17:14.878" v="153" actId="2711"/>
          <ac:spMkLst>
            <pc:docMk/>
            <pc:sldMk cId="2620538340" sldId="358"/>
            <ac:spMk id="10" creationId="{B1ED5FA4-F4D1-3723-7D41-D5AB80934A9A}"/>
          </ac:spMkLst>
        </pc:spChg>
        <pc:spChg chg="add mod">
          <ac:chgData name="SAMUEL GONZALO GAJARDO BAZAES" userId="22cdd069-8b7e-43ef-9fee-9b279d5eeef0" providerId="ADAL" clId="{C6CBC8C9-A89C-4FB9-B3B9-84B1259CDB2B}" dt="2024-12-11T01:55:27.191" v="818" actId="1076"/>
          <ac:spMkLst>
            <pc:docMk/>
            <pc:sldMk cId="2620538340" sldId="358"/>
            <ac:spMk id="17" creationId="{F0FBCFDE-875D-6724-A10C-B722B4FCFBAB}"/>
          </ac:spMkLst>
        </pc:spChg>
        <pc:grpChg chg="add mod">
          <ac:chgData name="SAMUEL GONZALO GAJARDO BAZAES" userId="22cdd069-8b7e-43ef-9fee-9b279d5eeef0" providerId="ADAL" clId="{C6CBC8C9-A89C-4FB9-B3B9-84B1259CDB2B}" dt="2024-11-22T04:11:21.678" v="91" actId="1076"/>
          <ac:grpSpMkLst>
            <pc:docMk/>
            <pc:sldMk cId="2620538340" sldId="358"/>
            <ac:grpSpMk id="3" creationId="{AE579618-49EE-1FD6-FCF6-32895CF0D6BC}"/>
          </ac:grpSpMkLst>
        </pc:grpChg>
        <pc:grpChg chg="mod">
          <ac:chgData name="SAMUEL GONZALO GAJARDO BAZAES" userId="22cdd069-8b7e-43ef-9fee-9b279d5eeef0" providerId="ADAL" clId="{C6CBC8C9-A89C-4FB9-B3B9-84B1259CDB2B}" dt="2024-11-22T04:11:21.678" v="91" actId="1076"/>
          <ac:grpSpMkLst>
            <pc:docMk/>
            <pc:sldMk cId="2620538340" sldId="358"/>
            <ac:grpSpMk id="4" creationId="{6C2251D9-9744-4565-A7BB-9746B31379BD}"/>
          </ac:grpSpMkLst>
        </pc:grp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1" creationId="{0B3B8A91-7E19-2979-485D-CB860C04290E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2" creationId="{B77486BC-3DEC-736B-D7C7-2E56EEC0B058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3" creationId="{FE2CC5E6-4082-D1CF-7CFA-658AAF446DFF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4" creationId="{468BA6D2-89F1-F657-995D-D503D7088D4A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5" creationId="{1D8DDD65-FF5A-3D19-09AE-B3F11BF28172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6" creationId="{454FBA6A-C967-7F87-DF5D-45883C6B6048}"/>
          </ac:picMkLst>
        </pc:picChg>
        <pc:picChg chg="add mod">
          <ac:chgData name="SAMUEL GONZALO GAJARDO BAZAES" userId="22cdd069-8b7e-43ef-9fee-9b279d5eeef0" providerId="ADAL" clId="{C6CBC8C9-A89C-4FB9-B3B9-84B1259CDB2B}" dt="2024-12-11T01:55:29.506" v="819" actId="1076"/>
          <ac:picMkLst>
            <pc:docMk/>
            <pc:sldMk cId="2620538340" sldId="358"/>
            <ac:picMk id="19" creationId="{8374162F-58BF-331E-5B4A-12866EBCC50A}"/>
          </ac:picMkLst>
        </pc:picChg>
      </pc:sldChg>
      <pc:sldChg chg="addSp delSp modSp new mod ord modTransition">
        <pc:chgData name="SAMUEL GONZALO GAJARDO BAZAES" userId="22cdd069-8b7e-43ef-9fee-9b279d5eeef0" providerId="ADAL" clId="{C6CBC8C9-A89C-4FB9-B3B9-84B1259CDB2B}" dt="2024-12-11T15:56:23.202" v="886"/>
        <pc:sldMkLst>
          <pc:docMk/>
          <pc:sldMk cId="1681466489" sldId="359"/>
        </pc:sldMkLst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5" creationId="{CEA128A7-FB15-8A8A-9370-239D592858A9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6" creationId="{96BCB81F-771E-E93D-E4D7-37A432275C9B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7" creationId="{1FC31AFB-8144-B010-D34B-2B20E60F667D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8" creationId="{680835BB-A69E-2830-9AAD-F629B523E334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9" creationId="{85186304-91DF-B4C7-E903-D99839C06994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10" creationId="{5271D75C-F84E-8013-31DE-A330879CD332}"/>
          </ac:spMkLst>
        </pc:spChg>
        <pc:spChg chg="add mod">
          <ac:chgData name="SAMUEL GONZALO GAJARDO BAZAES" userId="22cdd069-8b7e-43ef-9fee-9b279d5eeef0" providerId="ADAL" clId="{C6CBC8C9-A89C-4FB9-B3B9-84B1259CDB2B}" dt="2024-11-22T04:10:56.921" v="89"/>
          <ac:spMkLst>
            <pc:docMk/>
            <pc:sldMk cId="1681466489" sldId="359"/>
            <ac:spMk id="17" creationId="{151FDD15-E204-4077-B300-2AEDB5744D59}"/>
          </ac:spMkLst>
        </pc:spChg>
        <pc:spChg chg="add mod">
          <ac:chgData name="SAMUEL GONZALO GAJARDO BAZAES" userId="22cdd069-8b7e-43ef-9fee-9b279d5eeef0" providerId="ADAL" clId="{C6CBC8C9-A89C-4FB9-B3B9-84B1259CDB2B}" dt="2024-11-22T04:10:56.921" v="89"/>
          <ac:spMkLst>
            <pc:docMk/>
            <pc:sldMk cId="1681466489" sldId="359"/>
            <ac:spMk id="18" creationId="{96559784-DC8D-CB0B-64D3-AEDD7334554B}"/>
          </ac:spMkLst>
        </pc:spChg>
        <pc:grpChg chg="add mod">
          <ac:chgData name="SAMUEL GONZALO GAJARDO BAZAES" userId="22cdd069-8b7e-43ef-9fee-9b279d5eeef0" providerId="ADAL" clId="{C6CBC8C9-A89C-4FB9-B3B9-84B1259CDB2B}" dt="2024-12-11T01:44:38.281" v="811" actId="688"/>
          <ac:grpSpMkLst>
            <pc:docMk/>
            <pc:sldMk cId="1681466489" sldId="359"/>
            <ac:grpSpMk id="3" creationId="{0DE3BD27-692E-DC77-36BA-66868D3A5433}"/>
          </ac:grpSpMkLst>
        </pc:grpChg>
        <pc:grpChg chg="mod">
          <ac:chgData name="SAMUEL GONZALO GAJARDO BAZAES" userId="22cdd069-8b7e-43ef-9fee-9b279d5eeef0" providerId="ADAL" clId="{C6CBC8C9-A89C-4FB9-B3B9-84B1259CDB2B}" dt="2024-12-11T01:44:38.281" v="811" actId="688"/>
          <ac:grpSpMkLst>
            <pc:docMk/>
            <pc:sldMk cId="1681466489" sldId="359"/>
            <ac:grpSpMk id="4" creationId="{2486415D-DFF7-DF25-C109-BF6213E5BECB}"/>
          </ac:grpSpMkLst>
        </pc:grp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1" creationId="{C112BC3D-9771-0B5F-B38A-150693BDC43B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2" creationId="{EDA9CCC2-EFE2-EBEF-C0A9-FDF123E2DA72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3" creationId="{1645A051-9719-EB83-9BCA-8C9C1D110B5C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4" creationId="{3582FEFC-203D-0FE6-70D9-721FAD74F146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5" creationId="{0B06CF46-2BD5-BBBB-AF84-5A01F63DF6F7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6" creationId="{8055775F-CC36-9937-766C-F20AD2E13035}"/>
          </ac:picMkLst>
        </pc:picChg>
        <pc:picChg chg="add mod">
          <ac:chgData name="SAMUEL GONZALO GAJARDO BAZAES" userId="22cdd069-8b7e-43ef-9fee-9b279d5eeef0" providerId="ADAL" clId="{C6CBC8C9-A89C-4FB9-B3B9-84B1259CDB2B}" dt="2024-11-22T04:14:00.917" v="101" actId="1076"/>
          <ac:picMkLst>
            <pc:docMk/>
            <pc:sldMk cId="1681466489" sldId="359"/>
            <ac:picMk id="20" creationId="{93824E30-1C06-463F-7051-6CFE4E9D810F}"/>
          </ac:picMkLst>
        </pc:picChg>
      </pc:sldChg>
      <pc:sldChg chg="addSp delSp modSp new mod">
        <pc:chgData name="SAMUEL GONZALO GAJARDO BAZAES" userId="22cdd069-8b7e-43ef-9fee-9b279d5eeef0" providerId="ADAL" clId="{C6CBC8C9-A89C-4FB9-B3B9-84B1259CDB2B}" dt="2024-11-22T04:24:02.889" v="199" actId="255"/>
        <pc:sldMkLst>
          <pc:docMk/>
          <pc:sldMk cId="1813345856" sldId="360"/>
        </pc:sldMkLst>
      </pc:sldChg>
      <pc:sldChg chg="addSp delSp modSp new del mod ord">
        <pc:chgData name="SAMUEL GONZALO GAJARDO BAZAES" userId="22cdd069-8b7e-43ef-9fee-9b279d5eeef0" providerId="ADAL" clId="{C6CBC8C9-A89C-4FB9-B3B9-84B1259CDB2B}" dt="2024-12-04T01:49:18.782" v="653" actId="2696"/>
        <pc:sldMkLst>
          <pc:docMk/>
          <pc:sldMk cId="2135022399" sldId="360"/>
        </pc:sldMkLst>
      </pc:sldChg>
      <pc:sldChg chg="addSp modSp mod ord modTransition">
        <pc:chgData name="SAMUEL GONZALO GAJARDO BAZAES" userId="22cdd069-8b7e-43ef-9fee-9b279d5eeef0" providerId="ADAL" clId="{C6CBC8C9-A89C-4FB9-B3B9-84B1259CDB2B}" dt="2024-12-11T15:56:26.054" v="887"/>
        <pc:sldMkLst>
          <pc:docMk/>
          <pc:sldMk cId="2424342969" sldId="360"/>
        </pc:sldMkLst>
        <pc:spChg chg="mod">
          <ac:chgData name="SAMUEL GONZALO GAJARDO BAZAES" userId="22cdd069-8b7e-43ef-9fee-9b279d5eeef0" providerId="ADAL" clId="{C6CBC8C9-A89C-4FB9-B3B9-84B1259CDB2B}" dt="2024-12-11T01:50:33.184" v="817" actId="1076"/>
          <ac:spMkLst>
            <pc:docMk/>
            <pc:sldMk cId="2424342969" sldId="360"/>
            <ac:spMk id="3" creationId="{243828AA-833E-5750-5117-DE0766E522BF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7" creationId="{618A3F59-05A8-3895-369C-4C5D1C993D58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8" creationId="{54699460-1FD3-69B3-E8E5-C0E7D0909EF7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9" creationId="{D6915D19-61CB-910C-1D44-5C06107D0914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10" creationId="{E00CA8B3-46AA-D84A-ACC8-C24DF640FECB}"/>
          </ac:spMkLst>
        </pc:spChg>
        <pc:spChg chg="mod">
          <ac:chgData name="SAMUEL GONZALO GAJARDO BAZAES" userId="22cdd069-8b7e-43ef-9fee-9b279d5eeef0" providerId="ADAL" clId="{C6CBC8C9-A89C-4FB9-B3B9-84B1259CDB2B}" dt="2024-12-11T03:05:56.821" v="869" actId="688"/>
          <ac:spMkLst>
            <pc:docMk/>
            <pc:sldMk cId="2424342969" sldId="360"/>
            <ac:spMk id="11" creationId="{6D90FF19-E713-AC89-FCD2-C39BD824F109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12" creationId="{04A44C05-EAC2-685B-F870-3108998A4112}"/>
          </ac:spMkLst>
        </pc:spChg>
        <pc:grpChg chg="add mod">
          <ac:chgData name="SAMUEL GONZALO GAJARDO BAZAES" userId="22cdd069-8b7e-43ef-9fee-9b279d5eeef0" providerId="ADAL" clId="{C6CBC8C9-A89C-4FB9-B3B9-84B1259CDB2B}" dt="2024-12-11T01:50:11.711" v="815"/>
          <ac:grpSpMkLst>
            <pc:docMk/>
            <pc:sldMk cId="2424342969" sldId="360"/>
            <ac:grpSpMk id="5" creationId="{F99CEEBF-D5FC-618D-BD35-EA2DC6E99814}"/>
          </ac:grpSpMkLst>
        </pc:grpChg>
        <pc:grpChg chg="mod">
          <ac:chgData name="SAMUEL GONZALO GAJARDO BAZAES" userId="22cdd069-8b7e-43ef-9fee-9b279d5eeef0" providerId="ADAL" clId="{C6CBC8C9-A89C-4FB9-B3B9-84B1259CDB2B}" dt="2024-12-11T01:50:11.711" v="815"/>
          <ac:grpSpMkLst>
            <pc:docMk/>
            <pc:sldMk cId="2424342969" sldId="360"/>
            <ac:grpSpMk id="6" creationId="{1F58F0B8-087C-FBF6-A24D-33FE2AF1C815}"/>
          </ac:grpSpMkLst>
        </pc:grp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3" creationId="{5C140FED-A3E9-85F8-D3B7-1948570D6AA6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4" creationId="{7BC05F87-AF83-F2A7-6CEB-9C8C924EDCA1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5" creationId="{75499BC2-3805-ED41-40ED-159424CB3125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6" creationId="{F6D4CE23-C87A-0C9F-A7B4-3A7CC17E6110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7" creationId="{BA005CE5-D643-1636-4476-1EC635D822F0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8" creationId="{68F3ED2D-7BC3-0461-038D-CFC05E2702F1}"/>
          </ac:picMkLst>
        </pc:picChg>
      </pc:sldChg>
      <pc:sldChg chg="new del">
        <pc:chgData name="SAMUEL GONZALO GAJARDO BAZAES" userId="22cdd069-8b7e-43ef-9fee-9b279d5eeef0" providerId="ADAL" clId="{C6CBC8C9-A89C-4FB9-B3B9-84B1259CDB2B}" dt="2024-11-22T04:20:31.868" v="183" actId="680"/>
        <pc:sldMkLst>
          <pc:docMk/>
          <pc:sldMk cId="3470500477" sldId="360"/>
        </pc:sldMkLst>
      </pc:sldChg>
      <pc:sldChg chg="addSp delSp modSp new del mod">
        <pc:chgData name="SAMUEL GONZALO GAJARDO BAZAES" userId="22cdd069-8b7e-43ef-9fee-9b279d5eeef0" providerId="ADAL" clId="{C6CBC8C9-A89C-4FB9-B3B9-84B1259CDB2B}" dt="2024-12-11T01:43:05.786" v="809" actId="2696"/>
        <pc:sldMkLst>
          <pc:docMk/>
          <pc:sldMk cId="2478000990" sldId="361"/>
        </pc:sldMkLst>
      </pc:sldChg>
      <pc:sldChg chg="addSp delSp modSp new del mod modTransition">
        <pc:chgData name="SAMUEL GONZALO GAJARDO BAZAES" userId="22cdd069-8b7e-43ef-9fee-9b279d5eeef0" providerId="ADAL" clId="{C6CBC8C9-A89C-4FB9-B3B9-84B1259CDB2B}" dt="2024-11-22T04:51:54.238" v="357" actId="2696"/>
        <pc:sldMkLst>
          <pc:docMk/>
          <pc:sldMk cId="3053258891" sldId="361"/>
        </pc:sldMkLst>
      </pc:sldChg>
      <pc:sldChg chg="addSp delSp modSp new del mod">
        <pc:chgData name="SAMUEL GONZALO GAJARDO BAZAES" userId="22cdd069-8b7e-43ef-9fee-9b279d5eeef0" providerId="ADAL" clId="{C6CBC8C9-A89C-4FB9-B3B9-84B1259CDB2B}" dt="2024-12-11T01:43:08.016" v="810" actId="2696"/>
        <pc:sldMkLst>
          <pc:docMk/>
          <pc:sldMk cId="1473314898" sldId="362"/>
        </pc:sldMkLst>
      </pc:sldChg>
      <pc:sldChg chg="addSp delSp modSp new del mod ord modTransition">
        <pc:chgData name="SAMUEL GONZALO GAJARDO BAZAES" userId="22cdd069-8b7e-43ef-9fee-9b279d5eeef0" providerId="ADAL" clId="{C6CBC8C9-A89C-4FB9-B3B9-84B1259CDB2B}" dt="2024-11-27T20:00:16.984" v="541" actId="2696"/>
        <pc:sldMkLst>
          <pc:docMk/>
          <pc:sldMk cId="2327133726" sldId="362"/>
        </pc:sldMkLst>
      </pc:sldChg>
      <pc:sldChg chg="addSp delSp modSp new del mod ord">
        <pc:chgData name="SAMUEL GONZALO GAJARDO BAZAES" userId="22cdd069-8b7e-43ef-9fee-9b279d5eeef0" providerId="ADAL" clId="{C6CBC8C9-A89C-4FB9-B3B9-84B1259CDB2B}" dt="2024-11-27T20:00:25.367" v="542" actId="2696"/>
        <pc:sldMkLst>
          <pc:docMk/>
          <pc:sldMk cId="2134696008" sldId="363"/>
        </pc:sldMkLst>
      </pc:sldChg>
      <pc:sldChg chg="delSp new del mod">
        <pc:chgData name="SAMUEL GONZALO GAJARDO BAZAES" userId="22cdd069-8b7e-43ef-9fee-9b279d5eeef0" providerId="ADAL" clId="{C6CBC8C9-A89C-4FB9-B3B9-84B1259CDB2B}" dt="2024-11-27T20:00:26.967" v="543" actId="2696"/>
        <pc:sldMkLst>
          <pc:docMk/>
          <pc:sldMk cId="3548023333" sldId="364"/>
        </pc:sldMkLst>
      </pc:sldChg>
      <pc:sldChg chg="addSp delSp modSp new mod modTransition">
        <pc:chgData name="SAMUEL GONZALO GAJARDO BAZAES" userId="22cdd069-8b7e-43ef-9fee-9b279d5eeef0" providerId="ADAL" clId="{C6CBC8C9-A89C-4FB9-B3B9-84B1259CDB2B}" dt="2024-11-27T20:01:04.649" v="546"/>
        <pc:sldMkLst>
          <pc:docMk/>
          <pc:sldMk cId="2624556448" sldId="365"/>
        </pc:sldMkLst>
      </pc:sldChg>
    </pc:docChg>
  </pc:docChgLst>
  <pc:docChgLst>
    <pc:chgData name="BENJAMIN ISAAC GARRIDO AGUILERA" userId="S::benjamin.garrido11@inacapmail.cl::6d560f7f-6dfa-4eba-865a-0b26a235113c" providerId="AD" clId="Web-{91EA1767-E203-4665-BB4A-77D8A4CAE025}"/>
    <pc:docChg chg="modSld">
      <pc:chgData name="BENJAMIN ISAAC GARRIDO AGUILERA" userId="S::benjamin.garrido11@inacapmail.cl::6d560f7f-6dfa-4eba-865a-0b26a235113c" providerId="AD" clId="Web-{91EA1767-E203-4665-BB4A-77D8A4CAE025}" dt="2024-12-18T23:40:39.653" v="121" actId="20577"/>
      <pc:docMkLst>
        <pc:docMk/>
      </pc:docMkLst>
      <pc:sldChg chg="addSp delSp modSp">
        <pc:chgData name="BENJAMIN ISAAC GARRIDO AGUILERA" userId="S::benjamin.garrido11@inacapmail.cl::6d560f7f-6dfa-4eba-865a-0b26a235113c" providerId="AD" clId="Web-{91EA1767-E203-4665-BB4A-77D8A4CAE025}" dt="2024-12-18T23:40:39.653" v="121" actId="20577"/>
        <pc:sldMkLst>
          <pc:docMk/>
          <pc:sldMk cId="2424342969" sldId="360"/>
        </pc:sldMkLst>
        <pc:spChg chg="add mod">
          <ac:chgData name="BENJAMIN ISAAC GARRIDO AGUILERA" userId="S::benjamin.garrido11@inacapmail.cl::6d560f7f-6dfa-4eba-865a-0b26a235113c" providerId="AD" clId="Web-{91EA1767-E203-4665-BB4A-77D8A4CAE025}" dt="2024-12-18T23:40:39.653" v="121" actId="20577"/>
          <ac:spMkLst>
            <pc:docMk/>
            <pc:sldMk cId="2424342969" sldId="360"/>
            <ac:spMk id="4" creationId="{6976958C-4348-9A37-838D-22E5C0C2B91D}"/>
          </ac:spMkLst>
        </pc:spChg>
        <pc:spChg chg="add mod">
          <ac:chgData name="BENJAMIN ISAAC GARRIDO AGUILERA" userId="S::benjamin.garrido11@inacapmail.cl::6d560f7f-6dfa-4eba-865a-0b26a235113c" providerId="AD" clId="Web-{91EA1767-E203-4665-BB4A-77D8A4CAE025}" dt="2024-12-18T23:40:33.419" v="120" actId="20577"/>
          <ac:spMkLst>
            <pc:docMk/>
            <pc:sldMk cId="2424342969" sldId="360"/>
            <ac:spMk id="20" creationId="{7637117F-C9C3-CE3B-7DFC-A83511928FA4}"/>
          </ac:spMkLst>
        </pc:spChg>
        <pc:picChg chg="del mod">
          <ac:chgData name="BENJAMIN ISAAC GARRIDO AGUILERA" userId="S::benjamin.garrido11@inacapmail.cl::6d560f7f-6dfa-4eba-865a-0b26a235113c" providerId="AD" clId="Web-{91EA1767-E203-4665-BB4A-77D8A4CAE025}" dt="2024-12-18T23:39:05.838" v="113"/>
          <ac:picMkLst>
            <pc:docMk/>
            <pc:sldMk cId="2424342969" sldId="360"/>
            <ac:picMk id="2" creationId="{B634EF36-3620-5312-4C54-F36A6C6B40D1}"/>
          </ac:picMkLst>
        </pc:picChg>
        <pc:picChg chg="del mod">
          <ac:chgData name="BENJAMIN ISAAC GARRIDO AGUILERA" userId="S::benjamin.garrido11@inacapmail.cl::6d560f7f-6dfa-4eba-865a-0b26a235113c" providerId="AD" clId="Web-{91EA1767-E203-4665-BB4A-77D8A4CAE025}" dt="2024-12-18T23:37:09.975" v="37"/>
          <ac:picMkLst>
            <pc:docMk/>
            <pc:sldMk cId="2424342969" sldId="360"/>
            <ac:picMk id="23" creationId="{44AD9C39-1653-B516-9A82-27F14EBF639F}"/>
          </ac:picMkLst>
        </pc:picChg>
      </pc:sldChg>
    </pc:docChg>
  </pc:docChgLst>
  <pc:docChgLst>
    <pc:chgData name="BENJAMIN ISAAC GARRIDO AGUILERA" userId="S::benjamin.garrido11@inacapmail.cl::6d560f7f-6dfa-4eba-865a-0b26a235113c" providerId="AD" clId="Web-{91885821-BAA6-4AFA-9337-B4565F1080BF}"/>
    <pc:docChg chg="modSld">
      <pc:chgData name="BENJAMIN ISAAC GARRIDO AGUILERA" userId="S::benjamin.garrido11@inacapmail.cl::6d560f7f-6dfa-4eba-865a-0b26a235113c" providerId="AD" clId="Web-{91885821-BAA6-4AFA-9337-B4565F1080BF}" dt="2024-12-11T01:37:24.900" v="1" actId="1076"/>
      <pc:docMkLst>
        <pc:docMk/>
      </pc:docMkLst>
      <pc:sldChg chg="addSp modSp">
        <pc:chgData name="BENJAMIN ISAAC GARRIDO AGUILERA" userId="S::benjamin.garrido11@inacapmail.cl::6d560f7f-6dfa-4eba-865a-0b26a235113c" providerId="AD" clId="Web-{91885821-BAA6-4AFA-9337-B4565F1080BF}" dt="2024-12-11T01:37:24.900" v="1" actId="1076"/>
        <pc:sldMkLst>
          <pc:docMk/>
          <pc:sldMk cId="2478000990" sldId="361"/>
        </pc:sldMkLst>
      </pc:sldChg>
    </pc:docChg>
  </pc:docChgLst>
  <pc:docChgLst>
    <pc:chgData name="BENJAMIN ISAAC GARRIDO AGUILERA" userId="S::benjamin.garrido11@inacapmail.cl::6d560f7f-6dfa-4eba-865a-0b26a235113c" providerId="AD" clId="Web-{4108B3BA-1368-4AB1-BF23-A4F37AE3162F}"/>
    <pc:docChg chg="modSld">
      <pc:chgData name="BENJAMIN ISAAC GARRIDO AGUILERA" userId="S::benjamin.garrido11@inacapmail.cl::6d560f7f-6dfa-4eba-865a-0b26a235113c" providerId="AD" clId="Web-{4108B3BA-1368-4AB1-BF23-A4F37AE3162F}" dt="2024-12-11T03:33:05.299" v="6" actId="20577"/>
      <pc:docMkLst>
        <pc:docMk/>
      </pc:docMkLst>
      <pc:sldChg chg="modSp modNotes">
        <pc:chgData name="BENJAMIN ISAAC GARRIDO AGUILERA" userId="S::benjamin.garrido11@inacapmail.cl::6d560f7f-6dfa-4eba-865a-0b26a235113c" providerId="AD" clId="Web-{4108B3BA-1368-4AB1-BF23-A4F37AE3162F}" dt="2024-12-11T03:33:05.299" v="6" actId="20577"/>
        <pc:sldMkLst>
          <pc:docMk/>
          <pc:sldMk cId="123384600" sldId="356"/>
        </pc:sldMkLst>
        <pc:spChg chg="mod">
          <ac:chgData name="BENJAMIN ISAAC GARRIDO AGUILERA" userId="S::benjamin.garrido11@inacapmail.cl::6d560f7f-6dfa-4eba-865a-0b26a235113c" providerId="AD" clId="Web-{4108B3BA-1368-4AB1-BF23-A4F37AE3162F}" dt="2024-12-11T03:33:05.299" v="6" actId="20577"/>
          <ac:spMkLst>
            <pc:docMk/>
            <pc:sldMk cId="123384600" sldId="356"/>
            <ac:spMk id="17" creationId="{58A76824-CF42-6B57-8F25-CE4122CDE47D}"/>
          </ac:spMkLst>
        </pc:spChg>
      </pc:sldChg>
    </pc:docChg>
  </pc:docChgLst>
  <pc:docChgLst>
    <pc:chgData name="BENJAMIN ISAAC GARRIDO AGUILERA" userId="S::benjamin.garrido11@inacapmail.cl::6d560f7f-6dfa-4eba-865a-0b26a235113c" providerId="AD" clId="Web-{ADD0906D-F8C2-405E-8264-6629544AE5C0}"/>
    <pc:docChg chg="modSld">
      <pc:chgData name="BENJAMIN ISAAC GARRIDO AGUILERA" userId="S::benjamin.garrido11@inacapmail.cl::6d560f7f-6dfa-4eba-865a-0b26a235113c" providerId="AD" clId="Web-{ADD0906D-F8C2-405E-8264-6629544AE5C0}" dt="2024-12-18T20:27:38.143" v="6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ADD0906D-F8C2-405E-8264-6629544AE5C0}" dt="2024-12-18T20:27:38.143" v="6" actId="1076"/>
        <pc:sldMkLst>
          <pc:docMk/>
          <pc:sldMk cId="2424342969" sldId="360"/>
        </pc:sldMkLst>
        <pc:picChg chg="add mod">
          <ac:chgData name="BENJAMIN ISAAC GARRIDO AGUILERA" userId="S::benjamin.garrido11@inacapmail.cl::6d560f7f-6dfa-4eba-865a-0b26a235113c" providerId="AD" clId="Web-{ADD0906D-F8C2-405E-8264-6629544AE5C0}" dt="2024-12-18T20:27:26.424" v="3" actId="1076"/>
          <ac:picMkLst>
            <pc:docMk/>
            <pc:sldMk cId="2424342969" sldId="360"/>
            <ac:picMk id="2" creationId="{B634EF36-3620-5312-4C54-F36A6C6B40D1}"/>
          </ac:picMkLst>
        </pc:picChg>
        <pc:picChg chg="mod">
          <ac:chgData name="BENJAMIN ISAAC GARRIDO AGUILERA" userId="S::benjamin.garrido11@inacapmail.cl::6d560f7f-6dfa-4eba-865a-0b26a235113c" providerId="AD" clId="Web-{ADD0906D-F8C2-405E-8264-6629544AE5C0}" dt="2024-12-18T20:27:32.534" v="4" actId="1076"/>
          <ac:picMkLst>
            <pc:docMk/>
            <pc:sldMk cId="2424342969" sldId="360"/>
            <ac:picMk id="23" creationId="{44AD9C39-1653-B516-9A82-27F14EBF639F}"/>
          </ac:picMkLst>
        </pc:picChg>
        <pc:picChg chg="del">
          <ac:chgData name="BENJAMIN ISAAC GARRIDO AGUILERA" userId="S::benjamin.garrido11@inacapmail.cl::6d560f7f-6dfa-4eba-865a-0b26a235113c" providerId="AD" clId="Web-{ADD0906D-F8C2-405E-8264-6629544AE5C0}" dt="2024-12-18T20:27:10.517" v="0"/>
          <ac:picMkLst>
            <pc:docMk/>
            <pc:sldMk cId="2424342969" sldId="360"/>
            <ac:picMk id="24" creationId="{CAE0177D-D05E-9463-3EBF-5B485EC0ADFB}"/>
          </ac:picMkLst>
        </pc:picChg>
        <pc:picChg chg="mod">
          <ac:chgData name="BENJAMIN ISAAC GARRIDO AGUILERA" userId="S::benjamin.garrido11@inacapmail.cl::6d560f7f-6dfa-4eba-865a-0b26a235113c" providerId="AD" clId="Web-{ADD0906D-F8C2-405E-8264-6629544AE5C0}" dt="2024-12-18T20:27:38.143" v="6" actId="1076"/>
          <ac:picMkLst>
            <pc:docMk/>
            <pc:sldMk cId="2424342969" sldId="360"/>
            <ac:picMk id="25" creationId="{FBC460CF-F4DF-CDA1-9255-C37FA5C0ECF0}"/>
          </ac:picMkLst>
        </pc:picChg>
      </pc:sldChg>
    </pc:docChg>
  </pc:docChgLst>
  <pc:docChgLst>
    <pc:chgData name="BENJAMIN ISAAC GARRIDO AGUILERA" userId="S::benjamin.garrido11@inacapmail.cl::6d560f7f-6dfa-4eba-865a-0b26a235113c" providerId="AD" clId="Web-{E0E6E3E1-F1DD-4705-AF9B-3D113FD4DE1E}"/>
    <pc:docChg chg="modSld">
      <pc:chgData name="BENJAMIN ISAAC GARRIDO AGUILERA" userId="S::benjamin.garrido11@inacapmail.cl::6d560f7f-6dfa-4eba-865a-0b26a235113c" providerId="AD" clId="Web-{E0E6E3E1-F1DD-4705-AF9B-3D113FD4DE1E}" dt="2024-12-18T20:26:29.999" v="35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E0E6E3E1-F1DD-4705-AF9B-3D113FD4DE1E}" dt="2024-12-18T20:26:29.999" v="35" actId="1076"/>
        <pc:sldMkLst>
          <pc:docMk/>
          <pc:sldMk cId="2424342969" sldId="360"/>
        </pc:sldMkLst>
        <pc:picChg chg="del">
          <ac:chgData name="BENJAMIN ISAAC GARRIDO AGUILERA" userId="S::benjamin.garrido11@inacapmail.cl::6d560f7f-6dfa-4eba-865a-0b26a235113c" providerId="AD" clId="Web-{E0E6E3E1-F1DD-4705-AF9B-3D113FD4DE1E}" dt="2024-12-18T20:23:06.823" v="0"/>
          <ac:picMkLst>
            <pc:docMk/>
            <pc:sldMk cId="2424342969" sldId="360"/>
            <ac:picMk id="2" creationId="{918C70FD-76E8-F2BA-FD4F-6D1E66A89007}"/>
          </ac:picMkLst>
        </pc:picChg>
        <pc:picChg chg="add del mod">
          <ac:chgData name="BENJAMIN ISAAC GARRIDO AGUILERA" userId="S::benjamin.garrido11@inacapmail.cl::6d560f7f-6dfa-4eba-865a-0b26a235113c" providerId="AD" clId="Web-{E0E6E3E1-F1DD-4705-AF9B-3D113FD4DE1E}" dt="2024-12-18T20:23:58.184" v="6"/>
          <ac:picMkLst>
            <pc:docMk/>
            <pc:sldMk cId="2424342969" sldId="360"/>
            <ac:picMk id="4" creationId="{5A5868B8-5A7E-C359-8070-8CBE0DE8F8BE}"/>
          </ac:picMkLst>
        </pc:picChg>
        <pc:picChg chg="add mod ord">
          <ac:chgData name="BENJAMIN ISAAC GARRIDO AGUILERA" userId="S::benjamin.garrido11@inacapmail.cl::6d560f7f-6dfa-4eba-865a-0b26a235113c" providerId="AD" clId="Web-{E0E6E3E1-F1DD-4705-AF9B-3D113FD4DE1E}" dt="2024-12-18T20:24:53.450" v="18" actId="1076"/>
          <ac:picMkLst>
            <pc:docMk/>
            <pc:sldMk cId="2424342969" sldId="360"/>
            <ac:picMk id="19" creationId="{3721A40A-34BE-BF4C-743D-D8E960F1CBDD}"/>
          </ac:picMkLst>
        </pc:picChg>
        <pc:picChg chg="del">
          <ac:chgData name="BENJAMIN ISAAC GARRIDO AGUILERA" userId="S::benjamin.garrido11@inacapmail.cl::6d560f7f-6dfa-4eba-865a-0b26a235113c" providerId="AD" clId="Web-{E0E6E3E1-F1DD-4705-AF9B-3D113FD4DE1E}" dt="2024-12-18T20:23:40.465" v="1"/>
          <ac:picMkLst>
            <pc:docMk/>
            <pc:sldMk cId="2424342969" sldId="360"/>
            <ac:picMk id="20" creationId="{00B08BF6-4CEF-8BC2-03A5-2B4F91529CD5}"/>
          </ac:picMkLst>
        </pc:picChg>
        <pc:picChg chg="add mod">
          <ac:chgData name="BENJAMIN ISAAC GARRIDO AGUILERA" userId="S::benjamin.garrido11@inacapmail.cl::6d560f7f-6dfa-4eba-865a-0b26a235113c" providerId="AD" clId="Web-{E0E6E3E1-F1DD-4705-AF9B-3D113FD4DE1E}" dt="2024-12-18T20:25:11.920" v="24" actId="1076"/>
          <ac:picMkLst>
            <pc:docMk/>
            <pc:sldMk cId="2424342969" sldId="360"/>
            <ac:picMk id="21" creationId="{53DAE0DD-D7CE-7944-1142-27C9A3792DE3}"/>
          </ac:picMkLst>
        </pc:picChg>
        <pc:picChg chg="add del mod">
          <ac:chgData name="BENJAMIN ISAAC GARRIDO AGUILERA" userId="S::benjamin.garrido11@inacapmail.cl::6d560f7f-6dfa-4eba-865a-0b26a235113c" providerId="AD" clId="Web-{E0E6E3E1-F1DD-4705-AF9B-3D113FD4DE1E}" dt="2024-12-18T20:25:30.045" v="26"/>
          <ac:picMkLst>
            <pc:docMk/>
            <pc:sldMk cId="2424342969" sldId="360"/>
            <ac:picMk id="22" creationId="{494C49F4-1BA6-0551-394E-2C6C2A3AE2ED}"/>
          </ac:picMkLst>
        </pc:picChg>
        <pc:picChg chg="add mod">
          <ac:chgData name="BENJAMIN ISAAC GARRIDO AGUILERA" userId="S::benjamin.garrido11@inacapmail.cl::6d560f7f-6dfa-4eba-865a-0b26a235113c" providerId="AD" clId="Web-{E0E6E3E1-F1DD-4705-AF9B-3D113FD4DE1E}" dt="2024-12-18T20:25:43.639" v="28" actId="1076"/>
          <ac:picMkLst>
            <pc:docMk/>
            <pc:sldMk cId="2424342969" sldId="360"/>
            <ac:picMk id="23" creationId="{44AD9C39-1653-B516-9A82-27F14EBF639F}"/>
          </ac:picMkLst>
        </pc:picChg>
        <pc:picChg chg="add mod">
          <ac:chgData name="BENJAMIN ISAAC GARRIDO AGUILERA" userId="S::benjamin.garrido11@inacapmail.cl::6d560f7f-6dfa-4eba-865a-0b26a235113c" providerId="AD" clId="Web-{E0E6E3E1-F1DD-4705-AF9B-3D113FD4DE1E}" dt="2024-12-18T20:26:01.499" v="30" actId="1076"/>
          <ac:picMkLst>
            <pc:docMk/>
            <pc:sldMk cId="2424342969" sldId="360"/>
            <ac:picMk id="24" creationId="{CAE0177D-D05E-9463-3EBF-5B485EC0ADFB}"/>
          </ac:picMkLst>
        </pc:picChg>
        <pc:picChg chg="add mod">
          <ac:chgData name="BENJAMIN ISAAC GARRIDO AGUILERA" userId="S::benjamin.garrido11@inacapmail.cl::6d560f7f-6dfa-4eba-865a-0b26a235113c" providerId="AD" clId="Web-{E0E6E3E1-F1DD-4705-AF9B-3D113FD4DE1E}" dt="2024-12-18T20:26:29.999" v="35" actId="1076"/>
          <ac:picMkLst>
            <pc:docMk/>
            <pc:sldMk cId="2424342969" sldId="360"/>
            <ac:picMk id="25" creationId="{FBC460CF-F4DF-CDA1-9255-C37FA5C0ECF0}"/>
          </ac:picMkLst>
        </pc:picChg>
      </pc:sldChg>
    </pc:docChg>
  </pc:docChgLst>
  <pc:docChgLst>
    <pc:chgData name="BENJAMIN ISAAC GARRIDO AGUILERA" userId="S::benjamin.garrido11@inacapmail.cl::6d560f7f-6dfa-4eba-865a-0b26a235113c" providerId="AD" clId="Web-{8B946FC0-D161-42A0-B4BC-7661D37C3F75}"/>
    <pc:docChg chg="modSld">
      <pc:chgData name="BENJAMIN ISAAC GARRIDO AGUILERA" userId="S::benjamin.garrido11@inacapmail.cl::6d560f7f-6dfa-4eba-865a-0b26a235113c" providerId="AD" clId="Web-{8B946FC0-D161-42A0-B4BC-7661D37C3F75}" dt="2024-12-11T01:10:50.540" v="5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8B946FC0-D161-42A0-B4BC-7661D37C3F75}" dt="2024-12-11T01:10:50.540" v="5" actId="1076"/>
        <pc:sldMkLst>
          <pc:docMk/>
          <pc:sldMk cId="2424342969" sldId="360"/>
        </pc:sldMkLst>
      </pc:sldChg>
    </pc:docChg>
  </pc:docChgLst>
  <pc:docChgLst>
    <pc:chgData name="SEBASTIAN ESTEBAN QUINTANA GUTIERREZ" userId="3a62754a-9697-446e-be22-cbe8e74aacae" providerId="ADAL" clId="{1DE3191B-0DC5-4492-A507-78545E0EA824}"/>
    <pc:docChg chg="undo custSel addSld delSld modSld sldOrd">
      <pc:chgData name="SEBASTIAN ESTEBAN QUINTANA GUTIERREZ" userId="3a62754a-9697-446e-be22-cbe8e74aacae" providerId="ADAL" clId="{1DE3191B-0DC5-4492-A507-78545E0EA824}" dt="2024-12-19T00:08:20.916" v="1043" actId="20578"/>
      <pc:docMkLst>
        <pc:docMk/>
      </pc:docMkLst>
      <pc:sldChg chg="delSp modSp mod">
        <pc:chgData name="SEBASTIAN ESTEBAN QUINTANA GUTIERREZ" userId="3a62754a-9697-446e-be22-cbe8e74aacae" providerId="ADAL" clId="{1DE3191B-0DC5-4492-A507-78545E0EA824}" dt="2024-12-18T23:38:14.391" v="1038" actId="20577"/>
        <pc:sldMkLst>
          <pc:docMk/>
          <pc:sldMk cId="3542011336" sldId="331"/>
        </pc:sldMkLst>
        <pc:spChg chg="mod">
          <ac:chgData name="SEBASTIAN ESTEBAN QUINTANA GUTIERREZ" userId="3a62754a-9697-446e-be22-cbe8e74aacae" providerId="ADAL" clId="{1DE3191B-0DC5-4492-A507-78545E0EA824}" dt="2024-11-13T01:24:33.541" v="390" actId="1076"/>
          <ac:spMkLst>
            <pc:docMk/>
            <pc:sldMk cId="3542011336" sldId="331"/>
            <ac:spMk id="2" creationId="{83C38FF6-4F02-1B45-CFB6-3844DFED8E15}"/>
          </ac:spMkLst>
        </pc:spChg>
        <pc:spChg chg="mod">
          <ac:chgData name="SEBASTIAN ESTEBAN QUINTANA GUTIERREZ" userId="3a62754a-9697-446e-be22-cbe8e74aacae" providerId="ADAL" clId="{1DE3191B-0DC5-4492-A507-78545E0EA824}" dt="2024-11-13T01:20:17.597" v="342" actId="2711"/>
          <ac:spMkLst>
            <pc:docMk/>
            <pc:sldMk cId="3542011336" sldId="331"/>
            <ac:spMk id="3" creationId="{AF7E6727-5FAD-6846-C102-FFC0D6D38C8B}"/>
          </ac:spMkLst>
        </pc:spChg>
        <pc:spChg chg="mod">
          <ac:chgData name="SEBASTIAN ESTEBAN QUINTANA GUTIERREZ" userId="3a62754a-9697-446e-be22-cbe8e74aacae" providerId="ADAL" clId="{1DE3191B-0DC5-4492-A507-78545E0EA824}" dt="2024-12-18T23:38:14.391" v="1038" actId="20577"/>
          <ac:spMkLst>
            <pc:docMk/>
            <pc:sldMk cId="3542011336" sldId="331"/>
            <ac:spMk id="4" creationId="{00000000-0000-0000-0000-000000000000}"/>
          </ac:spMkLst>
        </pc:spChg>
        <pc:spChg chg="mod">
          <ac:chgData name="SEBASTIAN ESTEBAN QUINTANA GUTIERREZ" userId="3a62754a-9697-446e-be22-cbe8e74aacae" providerId="ADAL" clId="{1DE3191B-0DC5-4492-A507-78545E0EA824}" dt="2024-11-13T01:24:36.054" v="391" actId="1076"/>
          <ac:spMkLst>
            <pc:docMk/>
            <pc:sldMk cId="3542011336" sldId="331"/>
            <ac:spMk id="173" creationId="{00000000-0000-0000-0000-000000000000}"/>
          </ac:spMkLst>
        </pc:spChg>
      </pc:sldChg>
      <pc:sldChg chg="addSp modSp mod">
        <pc:chgData name="SEBASTIAN ESTEBAN QUINTANA GUTIERREZ" userId="3a62754a-9697-446e-be22-cbe8e74aacae" providerId="ADAL" clId="{1DE3191B-0DC5-4492-A507-78545E0EA824}" dt="2024-11-13T01:21:57.042" v="361" actId="1076"/>
        <pc:sldMkLst>
          <pc:docMk/>
          <pc:sldMk cId="1219294934" sldId="344"/>
        </pc:sldMkLst>
      </pc:sldChg>
      <pc:sldChg chg="addSp delSp modSp del mod">
        <pc:chgData name="SEBASTIAN ESTEBAN QUINTANA GUTIERREZ" userId="3a62754a-9697-446e-be22-cbe8e74aacae" providerId="ADAL" clId="{1DE3191B-0DC5-4492-A507-78545E0EA824}" dt="2024-12-04T01:37:06.872" v="537" actId="2696"/>
        <pc:sldMkLst>
          <pc:docMk/>
          <pc:sldMk cId="2702851621" sldId="347"/>
        </pc:sldMkLst>
      </pc:sldChg>
      <pc:sldChg chg="addSp delSp modSp mod">
        <pc:chgData name="SEBASTIAN ESTEBAN QUINTANA GUTIERREZ" userId="3a62754a-9697-446e-be22-cbe8e74aacae" providerId="ADAL" clId="{1DE3191B-0DC5-4492-A507-78545E0EA824}" dt="2024-11-13T01:21:14.101" v="355" actId="1076"/>
        <pc:sldMkLst>
          <pc:docMk/>
          <pc:sldMk cId="917614104" sldId="348"/>
        </pc:sldMkLst>
      </pc:sldChg>
      <pc:sldChg chg="addSp modSp add del mod ord">
        <pc:chgData name="SEBASTIAN ESTEBAN QUINTANA GUTIERREZ" userId="3a62754a-9697-446e-be22-cbe8e74aacae" providerId="ADAL" clId="{1DE3191B-0DC5-4492-A507-78545E0EA824}" dt="2024-12-04T02:24:07.399" v="614" actId="2696"/>
        <pc:sldMkLst>
          <pc:docMk/>
          <pc:sldMk cId="350922014" sldId="349"/>
        </pc:sldMkLst>
      </pc:sldChg>
      <pc:sldChg chg="addSp delSp modSp new mod">
        <pc:chgData name="SEBASTIAN ESTEBAN QUINTANA GUTIERREZ" userId="3a62754a-9697-446e-be22-cbe8e74aacae" providerId="ADAL" clId="{1DE3191B-0DC5-4492-A507-78545E0EA824}" dt="2024-11-13T01:24:04.766" v="383" actId="207"/>
        <pc:sldMkLst>
          <pc:docMk/>
          <pc:sldMk cId="2923070004" sldId="350"/>
        </pc:sldMkLst>
      </pc:sldChg>
      <pc:sldChg chg="addSp modSp new del mod">
        <pc:chgData name="SEBASTIAN ESTEBAN QUINTANA GUTIERREZ" userId="3a62754a-9697-446e-be22-cbe8e74aacae" providerId="ADAL" clId="{1DE3191B-0DC5-4492-A507-78545E0EA824}" dt="2024-12-04T01:35:32.209" v="536" actId="2696"/>
        <pc:sldMkLst>
          <pc:docMk/>
          <pc:sldMk cId="3933778339" sldId="351"/>
        </pc:sldMkLst>
      </pc:sldChg>
      <pc:sldChg chg="addSp modSp new del mod">
        <pc:chgData name="SEBASTIAN ESTEBAN QUINTANA GUTIERREZ" userId="3a62754a-9697-446e-be22-cbe8e74aacae" providerId="ADAL" clId="{1DE3191B-0DC5-4492-A507-78545E0EA824}" dt="2024-12-04T02:22:52.956" v="598" actId="2696"/>
        <pc:sldMkLst>
          <pc:docMk/>
          <pc:sldMk cId="4277500032" sldId="352"/>
        </pc:sldMkLst>
      </pc:sldChg>
      <pc:sldChg chg="addSp delSp modSp new del mod">
        <pc:chgData name="SEBASTIAN ESTEBAN QUINTANA GUTIERREZ" userId="3a62754a-9697-446e-be22-cbe8e74aacae" providerId="ADAL" clId="{1DE3191B-0DC5-4492-A507-78545E0EA824}" dt="2024-12-04T02:24:09.280" v="615" actId="2696"/>
        <pc:sldMkLst>
          <pc:docMk/>
          <pc:sldMk cId="1468279716" sldId="353"/>
        </pc:sldMkLst>
      </pc:sldChg>
      <pc:sldChg chg="addSp delSp modSp mod">
        <pc:chgData name="SEBASTIAN ESTEBAN QUINTANA GUTIERREZ" userId="3a62754a-9697-446e-be22-cbe8e74aacae" providerId="ADAL" clId="{1DE3191B-0DC5-4492-A507-78545E0EA824}" dt="2024-12-04T02:28:49.930" v="630" actId="1076"/>
        <pc:sldMkLst>
          <pc:docMk/>
          <pc:sldMk cId="4262952234" sldId="354"/>
        </pc:sldMkLst>
        <pc:spChg chg="mod">
          <ac:chgData name="SEBASTIAN ESTEBAN QUINTANA GUTIERREZ" userId="3a62754a-9697-446e-be22-cbe8e74aacae" providerId="ADAL" clId="{1DE3191B-0DC5-4492-A507-78545E0EA824}" dt="2024-12-04T01:31:50.780" v="445" actId="1076"/>
          <ac:spMkLst>
            <pc:docMk/>
            <pc:sldMk cId="4262952234" sldId="354"/>
            <ac:spMk id="17" creationId="{CA95A10E-3373-A88E-32F0-0EAD36552B1D}"/>
          </ac:spMkLst>
        </pc:spChg>
        <pc:spChg chg="mod">
          <ac:chgData name="SEBASTIAN ESTEBAN QUINTANA GUTIERREZ" userId="3a62754a-9697-446e-be22-cbe8e74aacae" providerId="ADAL" clId="{1DE3191B-0DC5-4492-A507-78545E0EA824}" dt="2024-12-04T01:31:53.328" v="446" actId="1076"/>
          <ac:spMkLst>
            <pc:docMk/>
            <pc:sldMk cId="4262952234" sldId="354"/>
            <ac:spMk id="18" creationId="{FED8429D-3876-36B2-F7E7-66F87B3D595B}"/>
          </ac:spMkLst>
        </pc:spChg>
      </pc:sldChg>
      <pc:sldChg chg="addSp delSp modSp mod">
        <pc:chgData name="SEBASTIAN ESTEBAN QUINTANA GUTIERREZ" userId="3a62754a-9697-446e-be22-cbe8e74aacae" providerId="ADAL" clId="{1DE3191B-0DC5-4492-A507-78545E0EA824}" dt="2024-12-04T02:27:42.240" v="620" actId="1076"/>
        <pc:sldMkLst>
          <pc:docMk/>
          <pc:sldMk cId="3018774017" sldId="355"/>
        </pc:sldMkLst>
        <pc:spChg chg="mod">
          <ac:chgData name="SEBASTIAN ESTEBAN QUINTANA GUTIERREZ" userId="3a62754a-9697-446e-be22-cbe8e74aacae" providerId="ADAL" clId="{1DE3191B-0DC5-4492-A507-78545E0EA824}" dt="2024-12-04T01:35:01.637" v="530" actId="1076"/>
          <ac:spMkLst>
            <pc:docMk/>
            <pc:sldMk cId="3018774017" sldId="355"/>
            <ac:spMk id="17" creationId="{26B06A15-ACB4-50E0-32E9-52BA7A5D7DED}"/>
          </ac:spMkLst>
        </pc:spChg>
        <pc:spChg chg="mod">
          <ac:chgData name="SEBASTIAN ESTEBAN QUINTANA GUTIERREZ" userId="3a62754a-9697-446e-be22-cbe8e74aacae" providerId="ADAL" clId="{1DE3191B-0DC5-4492-A507-78545E0EA824}" dt="2024-12-04T01:35:05.471" v="531" actId="1076"/>
          <ac:spMkLst>
            <pc:docMk/>
            <pc:sldMk cId="3018774017" sldId="355"/>
            <ac:spMk id="18" creationId="{3D03F7F0-4E4F-059A-F572-C83C42A2F0DF}"/>
          </ac:spMkLst>
        </pc:spChg>
        <pc:picChg chg="add mod">
          <ac:chgData name="SEBASTIAN ESTEBAN QUINTANA GUTIERREZ" userId="3a62754a-9697-446e-be22-cbe8e74aacae" providerId="ADAL" clId="{1DE3191B-0DC5-4492-A507-78545E0EA824}" dt="2024-12-04T02:27:42.240" v="620" actId="1076"/>
          <ac:picMkLst>
            <pc:docMk/>
            <pc:sldMk cId="3018774017" sldId="355"/>
            <ac:picMk id="1026" creationId="{4BCF8E9E-EC85-4215-70FD-A56A8C8C5F0D}"/>
          </ac:picMkLst>
        </pc:picChg>
      </pc:sldChg>
      <pc:sldChg chg="addSp delSp modSp mod ord modNotesTx">
        <pc:chgData name="SEBASTIAN ESTEBAN QUINTANA GUTIERREZ" userId="3a62754a-9697-446e-be22-cbe8e74aacae" providerId="ADAL" clId="{1DE3191B-0DC5-4492-A507-78545E0EA824}" dt="2024-12-19T00:08:20.916" v="1043" actId="20578"/>
        <pc:sldMkLst>
          <pc:docMk/>
          <pc:sldMk cId="123384600" sldId="356"/>
        </pc:sldMkLst>
        <pc:spChg chg="mod">
          <ac:chgData name="SEBASTIAN ESTEBAN QUINTANA GUTIERREZ" userId="3a62754a-9697-446e-be22-cbe8e74aacae" providerId="ADAL" clId="{1DE3191B-0DC5-4492-A507-78545E0EA824}" dt="2024-12-19T00:08:20.916" v="1043" actId="20578"/>
          <ac:spMkLst>
            <pc:docMk/>
            <pc:sldMk cId="123384600" sldId="356"/>
            <ac:spMk id="17" creationId="{58A76824-CF42-6B57-8F25-CE4122CDE47D}"/>
          </ac:spMkLst>
        </pc:spChg>
        <pc:spChg chg="mod">
          <ac:chgData name="SEBASTIAN ESTEBAN QUINTANA GUTIERREZ" userId="3a62754a-9697-446e-be22-cbe8e74aacae" providerId="ADAL" clId="{1DE3191B-0DC5-4492-A507-78545E0EA824}" dt="2024-12-04T02:30:49.738" v="637" actId="1076"/>
          <ac:spMkLst>
            <pc:docMk/>
            <pc:sldMk cId="123384600" sldId="356"/>
            <ac:spMk id="18" creationId="{5DE4D4F2-4E1E-B5AA-6110-EAB043D09FA7}"/>
          </ac:spMkLst>
        </pc:spChg>
        <pc:spChg chg="add del">
          <ac:chgData name="SEBASTIAN ESTEBAN QUINTANA GUTIERREZ" userId="3a62754a-9697-446e-be22-cbe8e74aacae" providerId="ADAL" clId="{1DE3191B-0DC5-4492-A507-78545E0EA824}" dt="2024-12-19T00:07:44.898" v="1042" actId="22"/>
          <ac:spMkLst>
            <pc:docMk/>
            <pc:sldMk cId="123384600" sldId="356"/>
            <ac:spMk id="20" creationId="{3571B5D3-8E22-8D64-AACF-AC6E0DD4B3E1}"/>
          </ac:spMkLst>
        </pc:spChg>
        <pc:picChg chg="mod">
          <ac:chgData name="SEBASTIAN ESTEBAN QUINTANA GUTIERREZ" userId="3a62754a-9697-446e-be22-cbe8e74aacae" providerId="ADAL" clId="{1DE3191B-0DC5-4492-A507-78545E0EA824}" dt="2024-12-04T02:23:00.678" v="599" actId="1076"/>
          <ac:picMkLst>
            <pc:docMk/>
            <pc:sldMk cId="123384600" sldId="356"/>
            <ac:picMk id="19" creationId="{BD783DE8-92CE-D1D1-CC93-623ED466A6F8}"/>
          </ac:picMkLst>
        </pc:picChg>
      </pc:sldChg>
      <pc:sldChg chg="addSp delSp modSp mod">
        <pc:chgData name="SEBASTIAN ESTEBAN QUINTANA GUTIERREZ" userId="3a62754a-9697-446e-be22-cbe8e74aacae" providerId="ADAL" clId="{1DE3191B-0DC5-4492-A507-78545E0EA824}" dt="2024-12-04T01:35:25.112" v="535" actId="1076"/>
        <pc:sldMkLst>
          <pc:docMk/>
          <pc:sldMk cId="405097455" sldId="357"/>
        </pc:sldMkLst>
        <pc:spChg chg="mod">
          <ac:chgData name="SEBASTIAN ESTEBAN QUINTANA GUTIERREZ" userId="3a62754a-9697-446e-be22-cbe8e74aacae" providerId="ADAL" clId="{1DE3191B-0DC5-4492-A507-78545E0EA824}" dt="2024-12-04T01:35:21.746" v="534" actId="1076"/>
          <ac:spMkLst>
            <pc:docMk/>
            <pc:sldMk cId="405097455" sldId="357"/>
            <ac:spMk id="18" creationId="{D9AB6297-EA89-7EA4-970E-B9D3C3A06B89}"/>
          </ac:spMkLst>
        </pc:spChg>
        <pc:picChg chg="mod">
          <ac:chgData name="SEBASTIAN ESTEBAN QUINTANA GUTIERREZ" userId="3a62754a-9697-446e-be22-cbe8e74aacae" providerId="ADAL" clId="{1DE3191B-0DC5-4492-A507-78545E0EA824}" dt="2024-12-04T01:35:25.112" v="535" actId="1076"/>
          <ac:picMkLst>
            <pc:docMk/>
            <pc:sldMk cId="405097455" sldId="357"/>
            <ac:picMk id="19" creationId="{C53B8881-B38A-64E2-1860-B9472E22D7FC}"/>
          </ac:picMkLst>
        </pc:picChg>
      </pc:sldChg>
      <pc:sldChg chg="modSp mod ord">
        <pc:chgData name="SEBASTIAN ESTEBAN QUINTANA GUTIERREZ" userId="3a62754a-9697-446e-be22-cbe8e74aacae" providerId="ADAL" clId="{1DE3191B-0DC5-4492-A507-78545E0EA824}" dt="2024-12-10T00:47:50.806" v="916"/>
        <pc:sldMkLst>
          <pc:docMk/>
          <pc:sldMk cId="2620538340" sldId="358"/>
        </pc:sldMkLst>
        <pc:spChg chg="mod">
          <ac:chgData name="SEBASTIAN ESTEBAN QUINTANA GUTIERREZ" userId="3a62754a-9697-446e-be22-cbe8e74aacae" providerId="ADAL" clId="{1DE3191B-0DC5-4492-A507-78545E0EA824}" dt="2024-12-04T02:28:09.581" v="623" actId="1076"/>
          <ac:spMkLst>
            <pc:docMk/>
            <pc:sldMk cId="2620538340" sldId="358"/>
            <ac:spMk id="17" creationId="{F0FBCFDE-875D-6724-A10C-B722B4FCFBAB}"/>
          </ac:spMkLst>
        </pc:spChg>
        <pc:picChg chg="mod">
          <ac:chgData name="SEBASTIAN ESTEBAN QUINTANA GUTIERREZ" userId="3a62754a-9697-446e-be22-cbe8e74aacae" providerId="ADAL" clId="{1DE3191B-0DC5-4492-A507-78545E0EA824}" dt="2024-12-04T02:28:19.545" v="626" actId="1076"/>
          <ac:picMkLst>
            <pc:docMk/>
            <pc:sldMk cId="2620538340" sldId="358"/>
            <ac:picMk id="19" creationId="{8374162F-58BF-331E-5B4A-12866EBCC50A}"/>
          </ac:picMkLst>
        </pc:picChg>
      </pc:sldChg>
      <pc:sldChg chg="modSp add del mod ord">
        <pc:chgData name="SEBASTIAN ESTEBAN QUINTANA GUTIERREZ" userId="3a62754a-9697-446e-be22-cbe8e74aacae" providerId="ADAL" clId="{1DE3191B-0DC5-4492-A507-78545E0EA824}" dt="2024-12-16T16:51:21.217" v="1029" actId="47"/>
        <pc:sldMkLst>
          <pc:docMk/>
          <pc:sldMk cId="1681466489" sldId="359"/>
        </pc:sldMkLst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5" creationId="{CEA128A7-FB15-8A8A-9370-239D592858A9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6" creationId="{96BCB81F-771E-E93D-E4D7-37A432275C9B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7" creationId="{1FC31AFB-8144-B010-D34B-2B20E60F667D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8" creationId="{680835BB-A69E-2830-9AAD-F629B523E334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9" creationId="{85186304-91DF-B4C7-E903-D99839C06994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10" creationId="{5271D75C-F84E-8013-31DE-A330879CD332}"/>
          </ac:spMkLst>
        </pc:spChg>
        <pc:spChg chg="mod">
          <ac:chgData name="SEBASTIAN ESTEBAN QUINTANA GUTIERREZ" userId="3a62754a-9697-446e-be22-cbe8e74aacae" providerId="ADAL" clId="{1DE3191B-0DC5-4492-A507-78545E0EA824}" dt="2024-12-04T02:23:57.757" v="611" actId="123"/>
          <ac:spMkLst>
            <pc:docMk/>
            <pc:sldMk cId="1681466489" sldId="359"/>
            <ac:spMk id="17" creationId="{151FDD15-E204-4077-B300-2AEDB5744D59}"/>
          </ac:spMkLst>
        </pc:spChg>
        <pc:spChg chg="mod">
          <ac:chgData name="SEBASTIAN ESTEBAN QUINTANA GUTIERREZ" userId="3a62754a-9697-446e-be22-cbe8e74aacae" providerId="ADAL" clId="{1DE3191B-0DC5-4492-A507-78545E0EA824}" dt="2024-12-04T02:24:01.222" v="612" actId="1076"/>
          <ac:spMkLst>
            <pc:docMk/>
            <pc:sldMk cId="1681466489" sldId="359"/>
            <ac:spMk id="18" creationId="{96559784-DC8D-CB0B-64D3-AEDD7334554B}"/>
          </ac:spMkLst>
        </pc:spChg>
        <pc:grpChg chg="mod">
          <ac:chgData name="SEBASTIAN ESTEBAN QUINTANA GUTIERREZ" userId="3a62754a-9697-446e-be22-cbe8e74aacae" providerId="ADAL" clId="{1DE3191B-0DC5-4492-A507-78545E0EA824}" dt="2024-12-10T00:49:52.607" v="989" actId="1076"/>
          <ac:grpSpMkLst>
            <pc:docMk/>
            <pc:sldMk cId="1681466489" sldId="359"/>
            <ac:grpSpMk id="3" creationId="{0DE3BD27-692E-DC77-36BA-66868D3A5433}"/>
          </ac:grpSpMkLst>
        </pc:grpChg>
        <pc:grpChg chg="mod">
          <ac:chgData name="SEBASTIAN ESTEBAN QUINTANA GUTIERREZ" userId="3a62754a-9697-446e-be22-cbe8e74aacae" providerId="ADAL" clId="{1DE3191B-0DC5-4492-A507-78545E0EA824}" dt="2024-12-10T00:49:52.607" v="989" actId="1076"/>
          <ac:grpSpMkLst>
            <pc:docMk/>
            <pc:sldMk cId="1681466489" sldId="359"/>
            <ac:grpSpMk id="4" creationId="{2486415D-DFF7-DF25-C109-BF6213E5BECB}"/>
          </ac:grpSpMkLst>
        </pc:grp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1" creationId="{C112BC3D-9771-0B5F-B38A-150693BDC43B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2" creationId="{EDA9CCC2-EFE2-EBEF-C0A9-FDF123E2DA72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3" creationId="{1645A051-9719-EB83-9BCA-8C9C1D110B5C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4" creationId="{3582FEFC-203D-0FE6-70D9-721FAD74F146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5" creationId="{0B06CF46-2BD5-BBBB-AF84-5A01F63DF6F7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6" creationId="{8055775F-CC36-9937-766C-F20AD2E13035}"/>
          </ac:picMkLst>
        </pc:picChg>
        <pc:picChg chg="mod">
          <ac:chgData name="SEBASTIAN ESTEBAN QUINTANA GUTIERREZ" userId="3a62754a-9697-446e-be22-cbe8e74aacae" providerId="ADAL" clId="{1DE3191B-0DC5-4492-A507-78545E0EA824}" dt="2024-12-04T02:24:03.194" v="613" actId="1076"/>
          <ac:picMkLst>
            <pc:docMk/>
            <pc:sldMk cId="1681466489" sldId="359"/>
            <ac:picMk id="20" creationId="{93824E30-1C06-463F-7051-6CFE4E9D810F}"/>
          </ac:picMkLst>
        </pc:picChg>
      </pc:sldChg>
      <pc:sldChg chg="del">
        <pc:chgData name="SEBASTIAN ESTEBAN QUINTANA GUTIERREZ" userId="3a62754a-9697-446e-be22-cbe8e74aacae" providerId="ADAL" clId="{1DE3191B-0DC5-4492-A507-78545E0EA824}" dt="2024-12-04T01:32:25.458" v="451" actId="2696"/>
        <pc:sldMkLst>
          <pc:docMk/>
          <pc:sldMk cId="1813345856" sldId="360"/>
        </pc:sldMkLst>
      </pc:sldChg>
      <pc:sldChg chg="addSp delSp modSp new mod ord">
        <pc:chgData name="SEBASTIAN ESTEBAN QUINTANA GUTIERREZ" userId="3a62754a-9697-446e-be22-cbe8e74aacae" providerId="ADAL" clId="{1DE3191B-0DC5-4492-A507-78545E0EA824}" dt="2024-12-18T23:37:54.229" v="1034" actId="1076"/>
        <pc:sldMkLst>
          <pc:docMk/>
          <pc:sldMk cId="2424342969" sldId="360"/>
        </pc:sldMkLst>
        <pc:spChg chg="add mod">
          <ac:chgData name="SEBASTIAN ESTEBAN QUINTANA GUTIERREZ" userId="3a62754a-9697-446e-be22-cbe8e74aacae" providerId="ADAL" clId="{1DE3191B-0DC5-4492-A507-78545E0EA824}" dt="2024-12-10T00:48:59.957" v="957" actId="113"/>
          <ac:spMkLst>
            <pc:docMk/>
            <pc:sldMk cId="2424342969" sldId="360"/>
            <ac:spMk id="3" creationId="{243828AA-833E-5750-5117-DE0766E522BF}"/>
          </ac:spMkLst>
        </pc:spChg>
        <pc:spChg chg="mod">
          <ac:chgData name="SEBASTIAN ESTEBAN QUINTANA GUTIERREZ" userId="3a62754a-9697-446e-be22-cbe8e74aacae" providerId="ADAL" clId="{1DE3191B-0DC5-4492-A507-78545E0EA824}" dt="2024-12-18T23:37:54.229" v="1034" actId="1076"/>
          <ac:spMkLst>
            <pc:docMk/>
            <pc:sldMk cId="2424342969" sldId="360"/>
            <ac:spMk id="4" creationId="{6976958C-4348-9A37-838D-22E5C0C2B91D}"/>
          </ac:spMkLst>
        </pc:spChg>
        <pc:picChg chg="mod">
          <ac:chgData name="SEBASTIAN ESTEBAN QUINTANA GUTIERREZ" userId="3a62754a-9697-446e-be22-cbe8e74aacae" providerId="ADAL" clId="{1DE3191B-0DC5-4492-A507-78545E0EA824}" dt="2024-12-18T21:38:53.612" v="1031" actId="1036"/>
          <ac:picMkLst>
            <pc:docMk/>
            <pc:sldMk cId="2424342969" sldId="360"/>
            <ac:picMk id="19" creationId="{3721A40A-34BE-BF4C-743D-D8E960F1CBDD}"/>
          </ac:picMkLst>
        </pc:picChg>
      </pc:sldChg>
      <pc:sldChg chg="del">
        <pc:chgData name="SEBASTIAN ESTEBAN QUINTANA GUTIERREZ" userId="3a62754a-9697-446e-be22-cbe8e74aacae" providerId="ADAL" clId="{1DE3191B-0DC5-4492-A507-78545E0EA824}" dt="2024-12-04T01:33:42.857" v="503" actId="2696"/>
        <pc:sldMkLst>
          <pc:docMk/>
          <pc:sldMk cId="2624556448" sldId="365"/>
        </pc:sldMkLst>
      </pc:sldChg>
      <pc:sldMasterChg chg="delSldLayout">
        <pc:chgData name="SEBASTIAN ESTEBAN QUINTANA GUTIERREZ" userId="3a62754a-9697-446e-be22-cbe8e74aacae" providerId="ADAL" clId="{1DE3191B-0DC5-4492-A507-78545E0EA824}" dt="2024-12-04T02:24:09.280" v="615" actId="2696"/>
        <pc:sldMasterMkLst>
          <pc:docMk/>
          <pc:sldMasterMk cId="102085487" sldId="2147483667"/>
        </pc:sldMasterMkLst>
        <pc:sldLayoutChg chg="del">
          <pc:chgData name="SEBASTIAN ESTEBAN QUINTANA GUTIERREZ" userId="3a62754a-9697-446e-be22-cbe8e74aacae" providerId="ADAL" clId="{1DE3191B-0DC5-4492-A507-78545E0EA824}" dt="2024-12-04T02:24:09.280" v="615" actId="2696"/>
          <pc:sldLayoutMkLst>
            <pc:docMk/>
            <pc:sldMasterMk cId="102085487" sldId="2147483667"/>
            <pc:sldLayoutMk cId="2917635605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8FCBC-C477-4D6D-828A-7941D2A76A08}" type="datetimeFigureOut">
              <a:rPr lang="es-CL" smtClean="0"/>
              <a:t>18-12-2024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1E7FB-0083-49AB-B567-A46CBFCFA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694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Open Sans"/>
      </a:defRPr>
    </a:lvl1pPr>
    <a:lvl2pPr indent="228600" defTabSz="1828800" latinLnBrk="0">
      <a:defRPr sz="2400">
        <a:latin typeface="+mn-lt"/>
        <a:ea typeface="+mn-ea"/>
        <a:cs typeface="+mn-cs"/>
        <a:sym typeface="Open Sans"/>
      </a:defRPr>
    </a:lvl2pPr>
    <a:lvl3pPr indent="457200" defTabSz="1828800" latinLnBrk="0">
      <a:defRPr sz="2400">
        <a:latin typeface="+mn-lt"/>
        <a:ea typeface="+mn-ea"/>
        <a:cs typeface="+mn-cs"/>
        <a:sym typeface="Open Sans"/>
      </a:defRPr>
    </a:lvl3pPr>
    <a:lvl4pPr indent="685800" defTabSz="1828800" latinLnBrk="0">
      <a:defRPr sz="2400">
        <a:latin typeface="+mn-lt"/>
        <a:ea typeface="+mn-ea"/>
        <a:cs typeface="+mn-cs"/>
        <a:sym typeface="Open Sans"/>
      </a:defRPr>
    </a:lvl4pPr>
    <a:lvl5pPr indent="914400" defTabSz="1828800" latinLnBrk="0">
      <a:defRPr sz="2400">
        <a:latin typeface="+mn-lt"/>
        <a:ea typeface="+mn-ea"/>
        <a:cs typeface="+mn-cs"/>
        <a:sym typeface="Open Sans"/>
      </a:defRPr>
    </a:lvl5pPr>
    <a:lvl6pPr indent="1143000" defTabSz="1828800" latinLnBrk="0">
      <a:defRPr sz="2400">
        <a:latin typeface="+mn-lt"/>
        <a:ea typeface="+mn-ea"/>
        <a:cs typeface="+mn-cs"/>
        <a:sym typeface="Open Sans"/>
      </a:defRPr>
    </a:lvl6pPr>
    <a:lvl7pPr indent="1371600" defTabSz="1828800" latinLnBrk="0">
      <a:defRPr sz="2400">
        <a:latin typeface="+mn-lt"/>
        <a:ea typeface="+mn-ea"/>
        <a:cs typeface="+mn-cs"/>
        <a:sym typeface="Open Sans"/>
      </a:defRPr>
    </a:lvl7pPr>
    <a:lvl8pPr indent="1600200" defTabSz="1828800" latinLnBrk="0">
      <a:defRPr sz="2400">
        <a:latin typeface="+mn-lt"/>
        <a:ea typeface="+mn-ea"/>
        <a:cs typeface="+mn-cs"/>
        <a:sym typeface="Open Sans"/>
      </a:defRPr>
    </a:lvl8pPr>
    <a:lvl9pPr indent="1828800" defTabSz="1828800" latinLnBrk="0">
      <a:defRPr sz="2400">
        <a:latin typeface="+mn-lt"/>
        <a:ea typeface="+mn-ea"/>
        <a:cs typeface="+mn-cs"/>
        <a:sym typeface="Open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L" sz="36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Estándares Normativo: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ISO/IEC 9126 : Calidad del Software.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ISO/IEC 25000 : Sistemas y Software de Ingeniería de Software - Calidad del Producto.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 900:4 Gestión para el Éxito Sostenido de una Organización.</a:t>
            </a:r>
            <a:endParaRPr lang="es-CL" sz="28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L" sz="36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Buenas Prácticas:</a:t>
            </a:r>
          </a:p>
          <a:p>
            <a:pPr lvl="1">
              <a:lnSpc>
                <a:spcPct val="150000"/>
              </a:lnSpc>
            </a:pP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Pruebas de Caja Blanca (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codescene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). </a:t>
            </a:r>
          </a:p>
          <a:p>
            <a:pPr lvl="1">
              <a:lnSpc>
                <a:spcPct val="150000"/>
              </a:lnSpc>
            </a:pP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Pruebas de Caja Negra (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vitest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,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react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testing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library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 y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jest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s-CL" sz="36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Seguridad: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 27001: seguridad de la información.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 27002: Código de Práctica para los Controles de Seguridad de la Información, fortaleciendo la confianza del cliente.</a:t>
            </a:r>
            <a:endParaRPr lang="es-CL" sz="2800">
              <a:solidFill>
                <a:schemeClr val="tx1">
                  <a:lumMod val="50000"/>
                </a:schemeClr>
              </a:solidFill>
              <a:latin typeface="Avenir Next LT Pro"/>
              <a:cs typeface="Arial" panose="020B0604020202020204" pitchFamily="34" charset="0"/>
            </a:endParaRPr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4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Logo Universidad INACAP-Hor-1.jpg" descr="Logo Universidad INACAP-Hor-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006" y="2220278"/>
            <a:ext cx="4918390" cy="1429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n 4" descr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5640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ÍTULO DE LA PRESENTACIÓN"/>
          <p:cNvSpPr txBox="1">
            <a:spLocks noGrp="1"/>
          </p:cNvSpPr>
          <p:nvPr>
            <p:ph type="body" sz="quarter" idx="13"/>
          </p:nvPr>
        </p:nvSpPr>
        <p:spPr>
          <a:xfrm>
            <a:off x="3302000" y="5734619"/>
            <a:ext cx="17780000" cy="173228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>
                <a:latin typeface="Open Sans Light"/>
                <a:ea typeface="Open Sans Light"/>
                <a:cs typeface="Open Sans Light"/>
                <a:sym typeface="Open Sans Light"/>
              </a:rPr>
              <a:t>TÍTULO DE LA</a:t>
            </a:r>
            <a:r>
              <a:rPr b="1"/>
              <a:t> PRESENTACIÓN</a:t>
            </a:r>
          </a:p>
        </p:txBody>
      </p:sp>
      <p:sp>
        <p:nvSpPr>
          <p:cNvPr id="29" name="SUBTÍTULO DE LA PRESENTACIÓN"/>
          <p:cNvSpPr txBox="1">
            <a:spLocks noGrp="1"/>
          </p:cNvSpPr>
          <p:nvPr>
            <p:ph type="body" sz="quarter" idx="14"/>
          </p:nvPr>
        </p:nvSpPr>
        <p:spPr>
          <a:xfrm>
            <a:off x="3302000" y="7252400"/>
            <a:ext cx="17780000" cy="7289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FontTx/>
              <a:buNone/>
              <a:defRPr sz="3200" spc="-160"/>
            </a:lvl1pPr>
          </a:lstStyle>
          <a:p>
            <a:r>
              <a:t>SUBTÍTULO DE LA PRESENTACIÓN</a:t>
            </a:r>
          </a:p>
        </p:txBody>
      </p:sp>
      <p:sp>
        <p:nvSpPr>
          <p:cNvPr id="30" name="Mes 2018…"/>
          <p:cNvSpPr txBox="1">
            <a:spLocks noGrp="1"/>
          </p:cNvSpPr>
          <p:nvPr>
            <p:ph type="body" sz="quarter" idx="15"/>
          </p:nvPr>
        </p:nvSpPr>
        <p:spPr>
          <a:xfrm>
            <a:off x="7536646" y="10865732"/>
            <a:ext cx="9310708" cy="1224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SzTx/>
              <a:buFontTx/>
              <a:buNone/>
            </a:pPr>
            <a:r>
              <a:t>Mes 2018</a:t>
            </a:r>
          </a:p>
          <a:p>
            <a:pPr marL="0" indent="0" algn="ctr">
              <a:buSzTx/>
              <a:buFontTx/>
              <a:buNone/>
            </a:pPr>
            <a:r>
              <a:t>Vicerrectoría de Vinculación con el Medio y Comunicaciones</a:t>
            </a:r>
          </a:p>
        </p:txBody>
      </p:sp>
      <p:pic>
        <p:nvPicPr>
          <p:cNvPr id="31" name="Imagen 4" descr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06397"/>
            <a:ext cx="24384000" cy="3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Logo Universidad INACAP-Hor-1.jpg" descr="Logo Universidad INACAP-Hor-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7509" y="5590904"/>
            <a:ext cx="4866138" cy="1619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n 4" descr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060488"/>
            <a:ext cx="24384000" cy="4655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n 4" descr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66565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Logo Universidad INACAP-Hor-1.jpg" descr="Logo Universidad INACAP-Hor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1265" y="2254691"/>
            <a:ext cx="10481342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upo"/>
          <p:cNvGrpSpPr/>
          <p:nvPr/>
        </p:nvGrpSpPr>
        <p:grpSpPr>
          <a:xfrm>
            <a:off x="5842000" y="2254691"/>
            <a:ext cx="12700000" cy="1270001"/>
            <a:chOff x="0" y="0"/>
            <a:chExt cx="12700000" cy="1270000"/>
          </a:xfrm>
        </p:grpSpPr>
        <p:sp>
          <p:nvSpPr>
            <p:cNvPr id="24" name="Rectángulo"/>
            <p:cNvSpPr/>
            <p:nvPr/>
          </p:nvSpPr>
          <p:spPr>
            <a:xfrm>
              <a:off x="0" y="0"/>
              <a:ext cx="12700000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 algn="ctr" defTabSz="457200">
                <a:defRPr sz="4000" b="1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Open Sans"/>
                </a:defRPr>
              </a:pPr>
              <a:endParaRPr/>
            </a:p>
          </p:txBody>
        </p:sp>
        <p:pic>
          <p:nvPicPr>
            <p:cNvPr id="25" name="INACAP_conbajada2.jpeg" descr="INACAP_conbajada2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767" y="0"/>
              <a:ext cx="10130466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" name="Imagen 4" descr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5640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ÍTULO DE LA PRESENTACIÓN"/>
          <p:cNvSpPr txBox="1">
            <a:spLocks noGrp="1"/>
          </p:cNvSpPr>
          <p:nvPr>
            <p:ph type="body" sz="quarter" idx="13"/>
          </p:nvPr>
        </p:nvSpPr>
        <p:spPr>
          <a:xfrm>
            <a:off x="3302000" y="5734619"/>
            <a:ext cx="17780000" cy="173228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>
                <a:latin typeface="Open Sans Light"/>
                <a:ea typeface="Open Sans Light"/>
                <a:cs typeface="Open Sans Light"/>
                <a:sym typeface="Open Sans Light"/>
              </a:rPr>
              <a:t>TÍTULO DE LA</a:t>
            </a:r>
            <a:r>
              <a:rPr b="1"/>
              <a:t> PRESENTACIÓN</a:t>
            </a:r>
          </a:p>
        </p:txBody>
      </p:sp>
      <p:sp>
        <p:nvSpPr>
          <p:cNvPr id="29" name="SUBTÍTULO DE LA PRESENTACIÓN"/>
          <p:cNvSpPr txBox="1">
            <a:spLocks noGrp="1"/>
          </p:cNvSpPr>
          <p:nvPr>
            <p:ph type="body" sz="quarter" idx="14"/>
          </p:nvPr>
        </p:nvSpPr>
        <p:spPr>
          <a:xfrm>
            <a:off x="3302000" y="7252400"/>
            <a:ext cx="17780000" cy="7289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FontTx/>
              <a:buNone/>
              <a:defRPr sz="3200" spc="-160"/>
            </a:lvl1pPr>
          </a:lstStyle>
          <a:p>
            <a:r>
              <a:t>SUBTÍTULO DE LA PRESENTACIÓN</a:t>
            </a:r>
          </a:p>
        </p:txBody>
      </p:sp>
      <p:sp>
        <p:nvSpPr>
          <p:cNvPr id="30" name="Mes 2018…"/>
          <p:cNvSpPr txBox="1">
            <a:spLocks noGrp="1"/>
          </p:cNvSpPr>
          <p:nvPr>
            <p:ph type="body" sz="quarter" idx="15"/>
          </p:nvPr>
        </p:nvSpPr>
        <p:spPr>
          <a:xfrm>
            <a:off x="7536646" y="10865732"/>
            <a:ext cx="9310708" cy="1224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SzTx/>
              <a:buFontTx/>
              <a:buNone/>
            </a:pPr>
            <a:r>
              <a:t>Mes 2018</a:t>
            </a:r>
          </a:p>
          <a:p>
            <a:pPr marL="0" indent="0" algn="ctr">
              <a:buSzTx/>
              <a:buFontTx/>
              <a:buNone/>
            </a:pPr>
            <a:r>
              <a:t>Vicerrectoría de Vinculación con el Medio y Comunicaciones</a:t>
            </a:r>
          </a:p>
        </p:txBody>
      </p:sp>
      <p:pic>
        <p:nvPicPr>
          <p:cNvPr id="31" name="Imagen 4" descr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06397"/>
            <a:ext cx="24384000" cy="3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6993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de la diapositiva…"/>
          <p:cNvSpPr txBox="1">
            <a:spLocks noGrp="1"/>
          </p:cNvSpPr>
          <p:nvPr>
            <p:ph type="body" sz="quarter" idx="13"/>
          </p:nvPr>
        </p:nvSpPr>
        <p:spPr>
          <a:xfrm>
            <a:off x="1278379" y="1272465"/>
            <a:ext cx="16981241" cy="1922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SzTx/>
              <a:buFontTx/>
              <a:buNone/>
              <a:defRPr sz="6000" spc="-300"/>
            </a:pPr>
            <a:r>
              <a:t>Título de la diapositiva</a:t>
            </a:r>
          </a:p>
          <a:p>
            <a:pPr marL="0" indent="0">
              <a:buSzTx/>
              <a:buFontTx/>
              <a:buNone/>
              <a:defRPr sz="4000" spc="-200"/>
            </a:pPr>
            <a:r>
              <a:t>Subtítulo de la diapositiva</a:t>
            </a:r>
          </a:p>
        </p:txBody>
      </p:sp>
      <p:grpSp>
        <p:nvGrpSpPr>
          <p:cNvPr id="73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71" name="Imagen 4" descr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74" name="Imagen 4" descr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0" name="INACAP_conbajada2.jpeg" descr="INACAP_conbajada2.jpeg">
            <a:extLst>
              <a:ext uri="{FF2B5EF4-FFF2-40B4-BE49-F238E27FC236}">
                <a16:creationId xmlns:a16="http://schemas.microsoft.com/office/drawing/2014/main" id="{243BB218-5DAB-3D4A-B21E-06A559B87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5999" y="12439441"/>
            <a:ext cx="2152355" cy="5715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1386177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n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5811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Universidad INACAP-Hor-1.jpg" descr="Logo Universidad INACAP-Hor-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50769" y="12439441"/>
            <a:ext cx="4716605" cy="571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3" name="Imagen 4" descr="Imagen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6" name="Imagen 4" descr="Imagen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" name="Línea"/>
          <p:cNvSpPr/>
          <p:nvPr/>
        </p:nvSpPr>
        <p:spPr>
          <a:xfrm>
            <a:off x="7488570" y="7111328"/>
            <a:ext cx="1275619" cy="1"/>
          </a:xfrm>
          <a:prstGeom prst="line">
            <a:avLst/>
          </a:prstGeom>
          <a:ln w="25400">
            <a:solidFill>
              <a:srgbClr val="DF242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" name="Línea"/>
          <p:cNvSpPr/>
          <p:nvPr/>
        </p:nvSpPr>
        <p:spPr>
          <a:xfrm>
            <a:off x="18034000" y="12099576"/>
            <a:ext cx="6350000" cy="1"/>
          </a:xfrm>
          <a:prstGeom prst="line">
            <a:avLst/>
          </a:prstGeom>
          <a:ln w="12700">
            <a:solidFill>
              <a:srgbClr val="D6D6D6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grpSp>
        <p:nvGrpSpPr>
          <p:cNvPr id="13" name="Grupo"/>
          <p:cNvGrpSpPr/>
          <p:nvPr/>
        </p:nvGrpSpPr>
        <p:grpSpPr>
          <a:xfrm>
            <a:off x="18351500" y="12439441"/>
            <a:ext cx="5715000" cy="571501"/>
            <a:chOff x="0" y="0"/>
            <a:chExt cx="5715000" cy="571500"/>
          </a:xfrm>
        </p:grpSpPr>
        <p:sp>
          <p:nvSpPr>
            <p:cNvPr id="11" name="Rectángulo"/>
            <p:cNvSpPr/>
            <p:nvPr/>
          </p:nvSpPr>
          <p:spPr>
            <a:xfrm>
              <a:off x="0" y="0"/>
              <a:ext cx="5715000" cy="571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 algn="ctr" defTabSz="457200">
                <a:defRPr sz="4000" b="1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Open Sans"/>
                </a:defRPr>
              </a:pPr>
              <a:endParaRPr/>
            </a:p>
          </p:txBody>
        </p:sp>
        <p:pic>
          <p:nvPicPr>
            <p:cNvPr id="12" name="INACAP_conbajada2.jpeg" descr="INACAP_conbajada2.jpe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5" y="0"/>
              <a:ext cx="4558710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" name="Texto del títul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726034"/>
            <a:ext cx="592431" cy="7035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244928" marR="0" indent="-244928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42950" marR="0" indent="-2857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57300" marR="0" indent="-3429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52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2098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670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1242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814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38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Universidad INACAP-Hor-1.jpg" descr="Logo Universidad INACAP-Hor-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50769" y="12439441"/>
            <a:ext cx="4716605" cy="571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3" name="Imagen 4" descr="Imagen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6" name="Imagen 4" descr="Imagen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" name="Línea"/>
          <p:cNvSpPr/>
          <p:nvPr/>
        </p:nvSpPr>
        <p:spPr>
          <a:xfrm>
            <a:off x="7488570" y="7111328"/>
            <a:ext cx="1275619" cy="1"/>
          </a:xfrm>
          <a:prstGeom prst="line">
            <a:avLst/>
          </a:prstGeom>
          <a:ln w="25400">
            <a:solidFill>
              <a:srgbClr val="DF242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" name="Línea"/>
          <p:cNvSpPr/>
          <p:nvPr/>
        </p:nvSpPr>
        <p:spPr>
          <a:xfrm>
            <a:off x="18034000" y="12099576"/>
            <a:ext cx="6350000" cy="1"/>
          </a:xfrm>
          <a:prstGeom prst="line">
            <a:avLst/>
          </a:prstGeom>
          <a:ln w="12700">
            <a:solidFill>
              <a:srgbClr val="D6D6D6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grpSp>
        <p:nvGrpSpPr>
          <p:cNvPr id="13" name="Grupo"/>
          <p:cNvGrpSpPr/>
          <p:nvPr/>
        </p:nvGrpSpPr>
        <p:grpSpPr>
          <a:xfrm>
            <a:off x="18351500" y="12439441"/>
            <a:ext cx="5715000" cy="571501"/>
            <a:chOff x="0" y="0"/>
            <a:chExt cx="5715000" cy="571500"/>
          </a:xfrm>
        </p:grpSpPr>
        <p:sp>
          <p:nvSpPr>
            <p:cNvPr id="11" name="Rectángulo"/>
            <p:cNvSpPr/>
            <p:nvPr/>
          </p:nvSpPr>
          <p:spPr>
            <a:xfrm>
              <a:off x="0" y="0"/>
              <a:ext cx="5715000" cy="571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 algn="ctr" defTabSz="457200">
                <a:defRPr sz="4000" b="1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Open Sans"/>
                </a:defRPr>
              </a:pPr>
              <a:endParaRPr/>
            </a:p>
          </p:txBody>
        </p:sp>
        <p:pic>
          <p:nvPicPr>
            <p:cNvPr id="12" name="INACAP_conbajada2.jpeg" descr="INACAP_conbajada2.jpe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5" y="0"/>
              <a:ext cx="4558710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" name="Texto del títul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726034"/>
            <a:ext cx="592431" cy="7035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5" r:id="rId2"/>
    <p:sldLayoutId id="2147483662" r:id="rId3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244928" marR="0" indent="-244928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42950" marR="0" indent="-2857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57300" marR="0" indent="-3429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52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2098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670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1242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814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38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8.png"/><Relationship Id="rId4" Type="http://schemas.openxmlformats.org/officeDocument/2006/relationships/image" Target="../media/image16.emf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ÍTULO DE LA PRESENTACIÓN"/>
          <p:cNvSpPr txBox="1">
            <a:spLocks noGrp="1"/>
          </p:cNvSpPr>
          <p:nvPr>
            <p:ph type="body" idx="13"/>
          </p:nvPr>
        </p:nvSpPr>
        <p:spPr>
          <a:xfrm>
            <a:off x="3007324" y="4394420"/>
            <a:ext cx="17780000" cy="141577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 lang="es-CL" sz="8000" b="1">
                <a:solidFill>
                  <a:srgbClr val="C00000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Defensa Proyecto de Título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32456" y="9790281"/>
            <a:ext cx="11798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000" dirty="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Samuel Gonzalo Gajardo Bazaes</a:t>
            </a:r>
            <a:endParaRPr kumimoji="0" lang="es-CL" sz="400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Open Sans Light"/>
            </a:endParaRP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000" dirty="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Benjamín Isaac Garrido  Aguilera</a:t>
            </a:r>
            <a:endParaRPr kumimoji="0" lang="es-CL" sz="400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Open Sans Light"/>
            </a:endParaRP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000" dirty="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Sebastián Esteban Quintana Gutiérrez</a:t>
            </a:r>
            <a:endParaRPr kumimoji="0" lang="es-CL" sz="400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Open Sans Light"/>
            </a:endParaRP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i="0" u="none" strike="noStrike" kern="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Open Sans Light"/>
              </a:rPr>
              <a:t>Fecha: </a:t>
            </a:r>
            <a:r>
              <a:rPr lang="es-CL" sz="4000" dirty="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20</a:t>
            </a:r>
            <a:r>
              <a:rPr kumimoji="0" lang="es-CL" sz="4000" i="0" u="none" strike="noStrike" kern="0" cap="none" spc="-15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Open Sans Light"/>
              </a:rPr>
              <a:t>/12/2024</a:t>
            </a:r>
          </a:p>
        </p:txBody>
      </p:sp>
      <p:sp>
        <p:nvSpPr>
          <p:cNvPr id="2" name="TÍTULO DE LA PRESENTACIÓN">
            <a:extLst>
              <a:ext uri="{FF2B5EF4-FFF2-40B4-BE49-F238E27FC236}">
                <a16:creationId xmlns:a16="http://schemas.microsoft.com/office/drawing/2014/main" id="{83C38FF6-4F02-1B45-CFB6-3844DFED8E15}"/>
              </a:ext>
            </a:extLst>
          </p:cNvPr>
          <p:cNvSpPr txBox="1">
            <a:spLocks/>
          </p:cNvSpPr>
          <p:nvPr/>
        </p:nvSpPr>
        <p:spPr>
          <a:xfrm>
            <a:off x="3007324" y="5987750"/>
            <a:ext cx="17780000" cy="12003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b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ctr" hangingPunct="1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endParaRPr lang="es-CL" sz="6600" b="1" spc="-45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ea typeface="+mn-ea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7E6727-5FAD-6846-C102-FFC0D6D38C8B}"/>
              </a:ext>
            </a:extLst>
          </p:cNvPr>
          <p:cNvSpPr/>
          <p:nvPr/>
        </p:nvSpPr>
        <p:spPr>
          <a:xfrm>
            <a:off x="15848058" y="11021387"/>
            <a:ext cx="73411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Open Sans Light"/>
              </a:rPr>
              <a:t>Nombre Docente Asignatura: </a:t>
            </a: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Open Sans Light"/>
              </a:rPr>
              <a:t>Boris Astorga – Manuel Rojas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B73BE3C5-F73B-6A6D-BC3D-60A74A705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05" y="3758916"/>
            <a:ext cx="7924190" cy="79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5552623-A100-6E5D-5E88-544ADA7173C8}"/>
              </a:ext>
            </a:extLst>
          </p:cNvPr>
          <p:cNvGrpSpPr/>
          <p:nvPr/>
        </p:nvGrpSpPr>
        <p:grpSpPr>
          <a:xfrm rot="1781872">
            <a:off x="7221076" y="8828465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C28BF17-0E76-2CDD-5740-0D52664AC8DF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8C199174-768E-2280-C65D-2FDF14A76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22900513-7B6F-31A8-E87F-52DD137C76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1B564EE5-FF44-5BDE-70E3-183D4049B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F32C77AE-D000-0BB7-91EE-906EFA34E0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612CB33A-F00A-91B4-61E4-13507765EA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825C7128-D672-B14E-5149-8C594895C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8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AC94E14-2D75-641B-4969-3722DD2C1F5A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FD83FBF-A588-89C2-A4E5-10584A969794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08A1930-EACC-2C67-994A-3DE9E70F9C3C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120CB19-9F4A-6AA4-848F-F24376225C72}"/>
                </a:ext>
              </a:extLst>
            </p:cNvPr>
            <p:cNvSpPr txBox="1"/>
            <p:nvPr/>
          </p:nvSpPr>
          <p:spPr>
            <a:xfrm rot="8983610">
              <a:off x="12369150" y="10327524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8BF7614-8720-55D3-7791-53C0DD189F1C}"/>
                </a:ext>
              </a:extLst>
            </p:cNvPr>
            <p:cNvSpPr txBox="1"/>
            <p:nvPr/>
          </p:nvSpPr>
          <p:spPr>
            <a:xfrm rot="12905219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FECF7B-4E8F-E4DB-2779-47F832E7A334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CA95A10E-3373-A88E-32F0-0EAD36552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9837" y="4829718"/>
            <a:ext cx="10748659" cy="3758014"/>
          </a:xfrm>
          <a:effectLst>
            <a:innerShdw blurRad="241300" dist="25400">
              <a:prstClr val="black"/>
            </a:innerShdw>
          </a:effectLst>
        </p:spPr>
        <p:txBody>
          <a:bodyPr/>
          <a:lstStyle/>
          <a:p>
            <a:pPr marL="550862" lvl="1" indent="0" algn="just">
              <a:lnSpc>
                <a:spcPct val="150000"/>
              </a:lnSpc>
              <a:buNone/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El problema radica en la falta de herramientas eficientes para la gestión de mantenimientos automotrices, lo cual causa ineficiencia, pérdida de tiempo, y poca transparencia en la comunicación con clientes</a:t>
            </a: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550862" lvl="1" indent="0">
              <a:lnSpc>
                <a:spcPct val="150000"/>
              </a:lnSpc>
              <a:buNone/>
            </a:pP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D8429D-3876-36B2-F7E7-66F87B3D595B}"/>
              </a:ext>
            </a:extLst>
          </p:cNvPr>
          <p:cNvSpPr txBox="1"/>
          <p:nvPr/>
        </p:nvSpPr>
        <p:spPr>
          <a:xfrm>
            <a:off x="2779777" y="2926978"/>
            <a:ext cx="7772542" cy="1569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Análisis de la problemática</a:t>
            </a:r>
            <a:endParaRPr lang="en-US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CB228CFF-C8C3-862B-D8DE-9C5D91477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832" y="1940800"/>
            <a:ext cx="7374120" cy="73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5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7CBF3B7D-02B9-255C-9404-1D71FB53C7D4}"/>
              </a:ext>
            </a:extLst>
          </p:cNvPr>
          <p:cNvGrpSpPr/>
          <p:nvPr/>
        </p:nvGrpSpPr>
        <p:grpSpPr>
          <a:xfrm rot="9034900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522B7C5D-0DA8-0332-2353-15E8CB0F741D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8ACAEEAD-89A8-A633-A493-3D3AB8294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C4F2716F-9537-9833-23D1-7C902CAC5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0EDB65AB-7CD2-CF3F-47DE-CDAC4475E3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91B5F15E-48DD-58DA-30EB-D418A68F7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06BC1FE7-54A9-E61D-CCD8-DBE290EBDF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C1B959C9-C26B-6ACA-7418-972C9E834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5097EE4-6E14-EF55-76D4-BFA66509CFE5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6EC0B2A-81F1-5F9A-7F3B-B5CE4E9180CC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92D2F2-4444-13A1-057F-EE50581C058C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40FF2EF-B552-76F2-58E5-92A60673EE93}"/>
                </a:ext>
              </a:extLst>
            </p:cNvPr>
            <p:cNvSpPr txBox="1"/>
            <p:nvPr/>
          </p:nvSpPr>
          <p:spPr>
            <a:xfrm rot="8983610">
              <a:off x="12369150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C023C1E-50EF-161F-2BDD-521CCF8C0FD4}"/>
                </a:ext>
              </a:extLst>
            </p:cNvPr>
            <p:cNvSpPr txBox="1"/>
            <p:nvPr/>
          </p:nvSpPr>
          <p:spPr>
            <a:xfrm rot="12565100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1B0F340-3AFE-F678-84FA-49066BB262A3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58A76824-CF42-6B57-8F25-CE4122CDE47D}"/>
              </a:ext>
            </a:extLst>
          </p:cNvPr>
          <p:cNvSpPr txBox="1">
            <a:spLocks/>
          </p:cNvSpPr>
          <p:nvPr/>
        </p:nvSpPr>
        <p:spPr>
          <a:xfrm>
            <a:off x="2342325" y="3041765"/>
            <a:ext cx="8636409" cy="9519463"/>
          </a:xfrm>
          <a:prstGeom prst="rect">
            <a:avLst/>
          </a:prstGeom>
          <a:ln w="25400">
            <a:miter lim="400000"/>
          </a:ln>
          <a:effectLst>
            <a:innerShdw blurRad="241300" dist="25400">
              <a:prstClr val="black"/>
            </a:innerShdw>
          </a:effectLst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40" tIns="91439" rIns="91440" bIns="91439" anchor="t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44475" indent="-244475">
              <a:lnSpc>
                <a:spcPct val="150000"/>
              </a:lnSpc>
            </a:pPr>
            <a:r>
              <a:rPr lang="es-CL" sz="4000" b="1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Estándares Normativo: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ISO/IEC 9126 </a:t>
            </a:r>
          </a:p>
          <a:p>
            <a:pPr lvl="1">
              <a:lnSpc>
                <a:spcPct val="150000"/>
              </a:lnSpc>
            </a:pPr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ISO/IEC 25000 </a:t>
            </a:r>
          </a:p>
          <a:p>
            <a:pPr lvl="1">
              <a:lnSpc>
                <a:spcPct val="150000"/>
              </a:lnSpc>
            </a:pPr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 9004</a:t>
            </a:r>
            <a:endParaRPr lang="es-MX" sz="3200" dirty="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244475" indent="-244475">
              <a:lnSpc>
                <a:spcPct val="150000"/>
              </a:lnSpc>
            </a:pPr>
            <a:r>
              <a:rPr lang="es-CL" sz="4000" b="1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Buenas Prácticas:</a:t>
            </a:r>
          </a:p>
          <a:p>
            <a:pPr lvl="1">
              <a:lnSpc>
                <a:spcPct val="150000"/>
              </a:lnSpc>
            </a:pP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Pruebas de Caja Blanca (</a:t>
            </a:r>
            <a:r>
              <a:rPr lang="es-CL" sz="3200" dirty="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codescene</a:t>
            </a: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). </a:t>
            </a:r>
          </a:p>
          <a:p>
            <a:pPr lvl="1">
              <a:lnSpc>
                <a:spcPct val="150000"/>
              </a:lnSpc>
            </a:pP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Pruebas de Caja Negra (</a:t>
            </a:r>
            <a:r>
              <a:rPr lang="es-CL" sz="3200" dirty="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vitest</a:t>
            </a: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, </a:t>
            </a:r>
            <a:r>
              <a:rPr lang="es-CL" sz="3200" dirty="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react</a:t>
            </a: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 </a:t>
            </a:r>
            <a:r>
              <a:rPr lang="es-CL" sz="3200" dirty="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testing</a:t>
            </a: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 </a:t>
            </a:r>
            <a:r>
              <a:rPr lang="es-CL" sz="3200" dirty="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library</a:t>
            </a: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 y </a:t>
            </a:r>
            <a:r>
              <a:rPr lang="es-CL" sz="3200" dirty="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jest</a:t>
            </a:r>
            <a:r>
              <a:rPr lang="es-CL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).</a:t>
            </a:r>
          </a:p>
          <a:p>
            <a:pPr marL="244475" indent="-244475">
              <a:lnSpc>
                <a:spcPct val="150000"/>
              </a:lnSpc>
            </a:pPr>
            <a:r>
              <a:rPr lang="es-CL" sz="4000" b="1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Seguridad:</a:t>
            </a:r>
          </a:p>
          <a:p>
            <a:pPr lvl="1">
              <a:lnSpc>
                <a:spcPct val="150000"/>
              </a:lnSpc>
            </a:pPr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 27001</a:t>
            </a:r>
          </a:p>
          <a:p>
            <a:pPr lvl="1">
              <a:lnSpc>
                <a:spcPct val="150000"/>
              </a:lnSpc>
            </a:pPr>
            <a:r>
              <a:rPr lang="es-MX" sz="3200" dirty="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 27002</a:t>
            </a:r>
            <a:endParaRPr lang="es-CL" sz="3200" dirty="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901700" lvl="1" indent="-35052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3200" dirty="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E4D4F2-4E1E-B5AA-6110-EAB043D09FA7}"/>
              </a:ext>
            </a:extLst>
          </p:cNvPr>
          <p:cNvSpPr txBox="1"/>
          <p:nvPr/>
        </p:nvSpPr>
        <p:spPr>
          <a:xfrm>
            <a:off x="8158657" y="1097205"/>
            <a:ext cx="8027716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</a:rPr>
              <a:t>Análisis de Sustentabilidad</a:t>
            </a: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BD783DE8-92CE-D1D1-CC93-623ED466A6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18" y="304176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31BAFE0-37B3-BCA9-8268-1B97EDF12C40}"/>
              </a:ext>
            </a:extLst>
          </p:cNvPr>
          <p:cNvGrpSpPr/>
          <p:nvPr/>
        </p:nvGrpSpPr>
        <p:grpSpPr>
          <a:xfrm rot="16200000">
            <a:off x="7221075" y="8828465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E18FDC-E1F9-F271-9265-94251F9E9CB6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CBA03E3F-2060-0C4C-829E-1455E0BD85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8" y="3679590"/>
                <a:ext cx="3870581" cy="335482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A0ECB599-C42E-302D-5987-F57C8EF873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EFE44236-E5E6-65AF-360E-F8DA164C2F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9AAEEB17-6D02-E206-545A-B4CD7CF534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02806199-50FB-77D5-55DA-EBEB74621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1113649F-A788-DAAC-386A-98E5D7DA0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29E551E-D3E7-B16D-AE18-F01643CB58B0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990F256-7304-E833-2B75-01F86BEF32B2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4DE3491-5BA2-9DE2-C5BA-DC4253361C5B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C318B13-CC66-E378-BD18-F9F4F709EBDD}"/>
                </a:ext>
              </a:extLst>
            </p:cNvPr>
            <p:cNvSpPr txBox="1"/>
            <p:nvPr/>
          </p:nvSpPr>
          <p:spPr>
            <a:xfrm rot="8983610">
              <a:off x="12369150" y="10327524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AB236A1-7B78-5DB6-6942-1E914CCFC742}"/>
                </a:ext>
              </a:extLst>
            </p:cNvPr>
            <p:cNvSpPr txBox="1"/>
            <p:nvPr/>
          </p:nvSpPr>
          <p:spPr>
            <a:xfrm rot="12905219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6BC687-6FDF-5A00-93D5-E379072FC0CE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26B06A15-ACB4-50E0-32E9-52BA7A5D7DED}"/>
              </a:ext>
            </a:extLst>
          </p:cNvPr>
          <p:cNvSpPr txBox="1">
            <a:spLocks/>
          </p:cNvSpPr>
          <p:nvPr/>
        </p:nvSpPr>
        <p:spPr>
          <a:xfrm>
            <a:off x="1714819" y="3643182"/>
            <a:ext cx="10071310" cy="840164"/>
          </a:xfrm>
          <a:prstGeom prst="rect">
            <a:avLst/>
          </a:prstGeom>
          <a:ln w="25400">
            <a:miter lim="400000"/>
          </a:ln>
          <a:effectLst>
            <a:innerShdw blurRad="241300" dist="25400">
              <a:prstClr val="black"/>
            </a:innerShdw>
          </a:effectLst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550862" lvl="1" indent="0">
              <a:lnSpc>
                <a:spcPct val="150000"/>
              </a:lnSpc>
              <a:buNone/>
            </a:pP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03F7F0-4E4F-059A-F572-C83C42A2F0DF}"/>
              </a:ext>
            </a:extLst>
          </p:cNvPr>
          <p:cNvSpPr txBox="1"/>
          <p:nvPr/>
        </p:nvSpPr>
        <p:spPr>
          <a:xfrm>
            <a:off x="8890679" y="1059987"/>
            <a:ext cx="6602641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Objetivos del Proyecto</a:t>
            </a:r>
          </a:p>
        </p:txBody>
      </p:sp>
      <p:pic>
        <p:nvPicPr>
          <p:cNvPr id="1026" name="Picture 2" descr="Concepto web isométrico de objetivos comerciales Las personas trabajan  juntas en el objetivo del proyecto para aumentar el objetivo | Vector  Premium">
            <a:extLst>
              <a:ext uri="{FF2B5EF4-FFF2-40B4-BE49-F238E27FC236}">
                <a16:creationId xmlns:a16="http://schemas.microsoft.com/office/drawing/2014/main" id="{4BCF8E9E-EC85-4215-70FD-A56A8C8C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03" y="3365230"/>
            <a:ext cx="6602640" cy="49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091DB59-C428-A34A-37E7-2972BC11B12A}"/>
              </a:ext>
            </a:extLst>
          </p:cNvPr>
          <p:cNvSpPr/>
          <p:nvPr/>
        </p:nvSpPr>
        <p:spPr>
          <a:xfrm>
            <a:off x="3331695" y="7456161"/>
            <a:ext cx="428134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Autenticación y Roles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65B6A62-1CCD-FDC9-A59F-B5F964CED2CF}"/>
              </a:ext>
            </a:extLst>
          </p:cNvPr>
          <p:cNvSpPr/>
          <p:nvPr/>
        </p:nvSpPr>
        <p:spPr>
          <a:xfrm>
            <a:off x="3318785" y="2493234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Usabilidad y Experiencia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39854CB-71A7-119C-AA4F-0382E0D8825E}"/>
              </a:ext>
            </a:extLst>
          </p:cNvPr>
          <p:cNvSpPr/>
          <p:nvPr/>
        </p:nvSpPr>
        <p:spPr>
          <a:xfrm>
            <a:off x="16204821" y="7349528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Seguridad y Cumplimiento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CBD4D5A-A73D-15C6-2BFE-63BDF17F1E9C}"/>
              </a:ext>
            </a:extLst>
          </p:cNvPr>
          <p:cNvSpPr/>
          <p:nvPr/>
        </p:nvSpPr>
        <p:spPr>
          <a:xfrm>
            <a:off x="16204821" y="2275432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Disponibilidad y Escalabilidad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77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2BACA0-9CEE-29D0-74B6-F350E8AD3092}"/>
              </a:ext>
            </a:extLst>
          </p:cNvPr>
          <p:cNvGrpSpPr/>
          <p:nvPr/>
        </p:nvGrpSpPr>
        <p:grpSpPr>
          <a:xfrm rot="12593046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295A3D4-C0C4-40F9-7A2E-423D104A594B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DECC9C1A-BD36-FEC9-D37E-B2ADB28AB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C52480DD-48BD-EAF2-7921-7C943EE1A5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F939BF75-86B1-749F-C70D-010C5B16CE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09DC6038-8A89-EDED-D0A8-13ED1C8E68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96334452-A5E5-64D8-C391-93B102EE7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34B9ABEF-E7EC-1210-CCCB-FDB25B5299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3C0579-500F-1235-9ED6-2888D7EFF854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A4F0BF0-69E8-7440-AC0F-25FCFF02A54E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C73CCF1-5E40-089E-824A-EE7099ED06D8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58223F5-ADBD-2B30-D4E8-490E51B5E32F}"/>
                </a:ext>
              </a:extLst>
            </p:cNvPr>
            <p:cNvSpPr txBox="1"/>
            <p:nvPr/>
          </p:nvSpPr>
          <p:spPr>
            <a:xfrm rot="8983610">
              <a:off x="12369150" y="10327524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06690D6-4F50-E884-FACB-60F4A59C38EA}"/>
                </a:ext>
              </a:extLst>
            </p:cNvPr>
            <p:cNvSpPr txBox="1"/>
            <p:nvPr/>
          </p:nvSpPr>
          <p:spPr>
            <a:xfrm rot="12905219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3D497A3-15D8-8276-EAA9-D53C436BE924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9AB6297-EA89-7EA4-970E-B9D3C3A06B89}"/>
              </a:ext>
            </a:extLst>
          </p:cNvPr>
          <p:cNvSpPr txBox="1"/>
          <p:nvPr/>
        </p:nvSpPr>
        <p:spPr>
          <a:xfrm>
            <a:off x="9661544" y="1256225"/>
            <a:ext cx="4698717" cy="1569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Análisis Técnico</a:t>
            </a:r>
          </a:p>
          <a:p>
            <a:pPr marL="0" indent="0">
              <a:buNone/>
            </a:pP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C53B8881-B38A-64E2-1860-B9472E22D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24" y="2497118"/>
            <a:ext cx="4698716" cy="4698716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89EAEE3-F192-9F62-364B-783B1C1CD203}"/>
              </a:ext>
            </a:extLst>
          </p:cNvPr>
          <p:cNvSpPr/>
          <p:nvPr/>
        </p:nvSpPr>
        <p:spPr>
          <a:xfrm>
            <a:off x="10066005" y="7195834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36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Metodología de Desarrollo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88C6950-6772-01DB-6765-9F32FD23427F}"/>
              </a:ext>
            </a:extLst>
          </p:cNvPr>
          <p:cNvSpPr/>
          <p:nvPr/>
        </p:nvSpPr>
        <p:spPr>
          <a:xfrm>
            <a:off x="2367856" y="2720236"/>
            <a:ext cx="4294256" cy="1980684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Dise</a:t>
            </a:r>
            <a:r>
              <a:rPr lang="es-CL" sz="3600" b="1" dirty="0" err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ño</a:t>
            </a:r>
            <a:r>
              <a:rPr lang="es-CL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 </a:t>
            </a:r>
            <a:r>
              <a:rPr lang="es-MX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de Arquitectura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FFB17B6-646E-A377-BF6F-5C07DAA524E3}"/>
              </a:ext>
            </a:extLst>
          </p:cNvPr>
          <p:cNvSpPr/>
          <p:nvPr/>
        </p:nvSpPr>
        <p:spPr>
          <a:xfrm>
            <a:off x="17720212" y="2720236"/>
            <a:ext cx="4294256" cy="1776373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2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Diseño de </a:t>
            </a:r>
            <a:r>
              <a:rPr lang="es-CL" sz="32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Infraestructura</a:t>
            </a:r>
          </a:p>
        </p:txBody>
      </p:sp>
    </p:spTree>
    <p:extLst>
      <p:ext uri="{BB962C8B-B14F-4D97-AF65-F5344CB8AC3E}">
        <p14:creationId xmlns:p14="http://schemas.microsoft.com/office/powerpoint/2010/main" val="40509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DE3BD27-692E-DC77-36BA-66868D3A5433}"/>
              </a:ext>
            </a:extLst>
          </p:cNvPr>
          <p:cNvGrpSpPr/>
          <p:nvPr/>
        </p:nvGrpSpPr>
        <p:grpSpPr>
          <a:xfrm rot="19822147">
            <a:off x="7221074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2486415D-DFF7-DF25-C109-BF6213E5BECB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C112BC3D-9771-0B5F-B38A-150693BDC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EDA9CCC2-EFE2-EBEF-C0A9-FDF123E2DA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1645A051-9719-EB83-9BCA-8C9C1D110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3582FEFC-203D-0FE6-70D9-721FAD74F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6" y="9256758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0B06CF46-2BD5-BBBB-AF84-5A01F63DF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8055775F-CC36-9937-766C-F20AD2E13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EA128A7-FB15-8A8A-9370-239D592858A9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6BCB81F-771E-E93D-E4D7-37A432275C9B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FC31AFB-8144-B010-D34B-2B20E60F667D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80835BB-A69E-2830-9AAD-F629B523E334}"/>
                </a:ext>
              </a:extLst>
            </p:cNvPr>
            <p:cNvSpPr txBox="1"/>
            <p:nvPr/>
          </p:nvSpPr>
          <p:spPr>
            <a:xfrm rot="8983610">
              <a:off x="12369150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5186304-91DF-B4C7-E903-D99839C06994}"/>
                </a:ext>
              </a:extLst>
            </p:cNvPr>
            <p:cNvSpPr txBox="1"/>
            <p:nvPr/>
          </p:nvSpPr>
          <p:spPr>
            <a:xfrm rot="12601896">
              <a:off x="8647506" y="10284628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271D75C-F84E-8013-31DE-A330879CD332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151FDD15-E204-4077-B300-2AEDB5744D59}"/>
              </a:ext>
            </a:extLst>
          </p:cNvPr>
          <p:cNvSpPr txBox="1">
            <a:spLocks/>
          </p:cNvSpPr>
          <p:nvPr/>
        </p:nvSpPr>
        <p:spPr>
          <a:xfrm>
            <a:off x="2347326" y="3954497"/>
            <a:ext cx="11444874" cy="4533483"/>
          </a:xfrm>
          <a:prstGeom prst="rect">
            <a:avLst/>
          </a:prstGeom>
          <a:ln w="25400">
            <a:miter lim="400000"/>
          </a:ln>
          <a:effectLst>
            <a:innerShdw blurRad="241300" dist="25400">
              <a:prstClr val="black"/>
            </a:innerShdw>
          </a:effectLst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550862" lvl="1" indent="0" algn="just">
              <a:lnSpc>
                <a:spcPct val="150000"/>
              </a:lnSpc>
              <a:buNone/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</a:rPr>
              <a:t>Proponemos una plataforma digital que centraliza la información de mantenimientos, mejora la comunicación con clientes, optimiza procesos, y asegura un control eficiente del inventario y la seguridad de datos, adaptándose al crecimiento del taller.</a:t>
            </a: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550862" lvl="1" indent="0">
              <a:lnSpc>
                <a:spcPct val="150000"/>
              </a:lnSpc>
              <a:buNone/>
            </a:pP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559784-DC8D-CB0B-64D3-AEDD7334554B}"/>
              </a:ext>
            </a:extLst>
          </p:cNvPr>
          <p:cNvSpPr txBox="1"/>
          <p:nvPr/>
        </p:nvSpPr>
        <p:spPr>
          <a:xfrm>
            <a:off x="3006300" y="2672228"/>
            <a:ext cx="9701371" cy="1569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Análisis de la Solución</a:t>
            </a:r>
          </a:p>
          <a:p>
            <a:pPr marL="0" indent="0">
              <a:buNone/>
            </a:pP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3824E30-1C06-463F-7051-6CFE4E9D8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421" y="3588001"/>
            <a:ext cx="4849791" cy="48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3721A40A-34BE-BF4C-743D-D8E960F1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0" y="2470776"/>
            <a:ext cx="10287010" cy="643304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43828AA-833E-5750-5117-DE0766E522BF}"/>
              </a:ext>
            </a:extLst>
          </p:cNvPr>
          <p:cNvSpPr txBox="1"/>
          <p:nvPr/>
        </p:nvSpPr>
        <p:spPr>
          <a:xfrm>
            <a:off x="7764235" y="1433185"/>
            <a:ext cx="7516368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4800" b="1" i="0" u="none" strike="noStrike" cap="none" spc="-15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venir Next LT Pro" panose="020B0504020202020204" pitchFamily="34" charset="0"/>
                <a:sym typeface="Open Sans Light"/>
              </a:rPr>
              <a:t>Rentabilidad del Proyecto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99CEEBF-D5FC-618D-BD35-EA2DC6E99814}"/>
              </a:ext>
            </a:extLst>
          </p:cNvPr>
          <p:cNvGrpSpPr/>
          <p:nvPr/>
        </p:nvGrpSpPr>
        <p:grpSpPr>
          <a:xfrm rot="9034900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F58F0B8-087C-FBF6-A24D-33FE2AF1C815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3" name="Picture 20">
                <a:extLst>
                  <a:ext uri="{FF2B5EF4-FFF2-40B4-BE49-F238E27FC236}">
                    <a16:creationId xmlns:a16="http://schemas.microsoft.com/office/drawing/2014/main" id="{5C140FED-A3E9-85F8-D3B7-1948570D6A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2">
                <a:extLst>
                  <a:ext uri="{FF2B5EF4-FFF2-40B4-BE49-F238E27FC236}">
                    <a16:creationId xmlns:a16="http://schemas.microsoft.com/office/drawing/2014/main" id="{7BC05F87-AF83-F2A7-6CEB-9C8C924EDC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4">
                <a:extLst>
                  <a:ext uri="{FF2B5EF4-FFF2-40B4-BE49-F238E27FC236}">
                    <a16:creationId xmlns:a16="http://schemas.microsoft.com/office/drawing/2014/main" id="{75499BC2-3805-ED41-40ED-159424CB3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26">
                <a:extLst>
                  <a:ext uri="{FF2B5EF4-FFF2-40B4-BE49-F238E27FC236}">
                    <a16:creationId xmlns:a16="http://schemas.microsoft.com/office/drawing/2014/main" id="{F6D4CE23-C87A-0C9F-A7B4-3A7CC17E6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8">
                <a:extLst>
                  <a:ext uri="{FF2B5EF4-FFF2-40B4-BE49-F238E27FC236}">
                    <a16:creationId xmlns:a16="http://schemas.microsoft.com/office/drawing/2014/main" id="{BA005CE5-D643-1636-4476-1EC635D822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0">
                <a:extLst>
                  <a:ext uri="{FF2B5EF4-FFF2-40B4-BE49-F238E27FC236}">
                    <a16:creationId xmlns:a16="http://schemas.microsoft.com/office/drawing/2014/main" id="{68F3ED2D-7BC3-0461-038D-CFC05E2702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618A3F59-05A8-3895-369C-4C5D1C993D58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4699460-1FD3-69B3-E8E5-C0E7D0909EF7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6915D19-61CB-910C-1D44-5C06107D0914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00CA8B3-46AA-D84A-ACC8-C24DF640FECB}"/>
                </a:ext>
              </a:extLst>
            </p:cNvPr>
            <p:cNvSpPr txBox="1"/>
            <p:nvPr/>
          </p:nvSpPr>
          <p:spPr>
            <a:xfrm rot="8983610">
              <a:off x="12369150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D90FF19-E713-AC89-FCD2-C39BD824F109}"/>
                </a:ext>
              </a:extLst>
            </p:cNvPr>
            <p:cNvSpPr txBox="1"/>
            <p:nvPr/>
          </p:nvSpPr>
          <p:spPr>
            <a:xfrm rot="12565100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4A44C05-EAC2-685B-F870-3108998A4112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3DAE0DD-D7CE-7944-1142-27C9A3792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2136" y="2205293"/>
            <a:ext cx="6495910" cy="994802"/>
          </a:xfrm>
          <a:prstGeom prst="rect">
            <a:avLst/>
          </a:prstGeom>
        </p:spPr>
      </p:pic>
      <p:pic>
        <p:nvPicPr>
          <p:cNvPr id="25" name="Imagen 2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BC460CF-F4DF-CDA1-9255-C37FA5C0E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72010" y="1891336"/>
            <a:ext cx="9877986" cy="652098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976958C-4348-9A37-838D-22E5C0C2B91D}"/>
              </a:ext>
            </a:extLst>
          </p:cNvPr>
          <p:cNvSpPr txBox="1"/>
          <p:nvPr/>
        </p:nvSpPr>
        <p:spPr>
          <a:xfrm>
            <a:off x="1318850" y="8304117"/>
            <a:ext cx="13096971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4800" b="1">
                <a:solidFill>
                  <a:schemeClr val="tx1">
                    <a:lumMod val="49000"/>
                  </a:schemeClr>
                </a:solidFill>
              </a:rPr>
              <a:t>Horizonte del proyecto:  7 Meses</a:t>
            </a:r>
            <a:endParaRPr lang="es-MX" sz="4800">
              <a:solidFill>
                <a:schemeClr val="tx1">
                  <a:lumMod val="49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37117F-C9C3-CE3B-7DFC-A83511928FA4}"/>
              </a:ext>
            </a:extLst>
          </p:cNvPr>
          <p:cNvSpPr txBox="1"/>
          <p:nvPr/>
        </p:nvSpPr>
        <p:spPr>
          <a:xfrm>
            <a:off x="11814156" y="7840353"/>
            <a:ext cx="12822149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4800" b="1">
                <a:solidFill>
                  <a:schemeClr val="tx1">
                    <a:lumMod val="49000"/>
                  </a:schemeClr>
                </a:solidFill>
              </a:rPr>
              <a:t>Presupuesto Total del Proyecto: 15.875.633</a:t>
            </a:r>
            <a:endParaRPr lang="es-MX" sz="4800" b="1" i="0" u="none" strike="noStrike" cap="none" spc="-150" normalizeH="0" baseline="0">
              <a:ln>
                <a:noFill/>
              </a:ln>
              <a:solidFill>
                <a:schemeClr val="tx1">
                  <a:lumMod val="49000"/>
                </a:schemeClr>
              </a:solidFill>
              <a:effectLst/>
              <a:uFillTx/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43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E579618-49EE-1FD6-FCF6-32895CF0D6BC}"/>
              </a:ext>
            </a:extLst>
          </p:cNvPr>
          <p:cNvGrpSpPr/>
          <p:nvPr/>
        </p:nvGrpSpPr>
        <p:grpSpPr>
          <a:xfrm rot="5400000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6C2251D9-9744-4565-A7BB-9746B31379BD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0B3B8A91-7E19-2979-485D-CB860C042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B77486BC-3DEC-736B-D7C7-2E56EEC0B0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FE2CC5E6-4082-D1CF-7CFA-658AAF446D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468BA6D2-89F1-F657-995D-D503D7088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6" y="9256758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1D8DDD65-FF5A-3D19-09AE-B3F11BF281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454FBA6A-C967-7F87-DF5D-45883C6B60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A06AA02-67E0-BDEA-A311-0081FAA4EFA9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1387BA1-4936-5A11-E242-8636B457AA28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67AFB78-4318-7D53-FA36-2E5DAED5183F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5F37EDF-0183-4CFB-69AC-B4F3638373D4}"/>
                </a:ext>
              </a:extLst>
            </p:cNvPr>
            <p:cNvSpPr txBox="1"/>
            <p:nvPr/>
          </p:nvSpPr>
          <p:spPr>
            <a:xfrm rot="8983610">
              <a:off x="12369151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29C0F89-DAD5-EFE7-689D-F240C9B5D295}"/>
                </a:ext>
              </a:extLst>
            </p:cNvPr>
            <p:cNvSpPr txBox="1"/>
            <p:nvPr/>
          </p:nvSpPr>
          <p:spPr>
            <a:xfrm rot="12601896">
              <a:off x="8647506" y="10284628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ED5FA4-F4D1-3723-7D41-D5AB80934A9A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FBCFDE-875D-6724-A10C-B722B4FCFBAB}"/>
              </a:ext>
            </a:extLst>
          </p:cNvPr>
          <p:cNvSpPr txBox="1"/>
          <p:nvPr/>
        </p:nvSpPr>
        <p:spPr>
          <a:xfrm>
            <a:off x="9949401" y="552894"/>
            <a:ext cx="4237229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8374162F-58BF-331E-5B4A-12866EBCC5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98" y="1908821"/>
            <a:ext cx="5796633" cy="57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3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E543E3C6100E43857516F2203B7814" ma:contentTypeVersion="4" ma:contentTypeDescription="Create a new document." ma:contentTypeScope="" ma:versionID="3a5b6c07d777e62ad058eba96e3feea0">
  <xsd:schema xmlns:xsd="http://www.w3.org/2001/XMLSchema" xmlns:xs="http://www.w3.org/2001/XMLSchema" xmlns:p="http://schemas.microsoft.com/office/2006/metadata/properties" xmlns:ns2="e66619f6-c031-4193-861d-2026e987347a" targetNamespace="http://schemas.microsoft.com/office/2006/metadata/properties" ma:root="true" ma:fieldsID="9bf1d8ce2875e6c2209ce3917343043e" ns2:_="">
    <xsd:import namespace="e66619f6-c031-4193-861d-2026e9873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619f6-c031-4193-861d-2026e9873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5A379D-26A7-4767-8B24-F1E49998E49D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e66619f6-c031-4193-861d-2026e987347a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53E890-CDFD-4E92-88E5-01DDC04BE7C6}">
  <ds:schemaRefs>
    <ds:schemaRef ds:uri="e66619f6-c031-4193-861d-2026e98734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63A65E-E95D-4135-95C3-2FE0B86CC7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395</Words>
  <Application>Microsoft Office PowerPoint</Application>
  <PresentationFormat>Personalizado</PresentationFormat>
  <Paragraphs>87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Open Sans</vt:lpstr>
      <vt:lpstr>Open Sans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González Chang</dc:creator>
  <cp:lastModifiedBy>SEBASTIAN ESTEBAN QUINTANA GUTIERREZ</cp:lastModifiedBy>
  <cp:revision>1</cp:revision>
  <dcterms:modified xsi:type="dcterms:W3CDTF">2024-12-19T00:11:53Z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0x01010021E543E3C6100E43857516F2203B7814</vt:lpwstr>
  </property>
  <property fmtid="{D5CDD505-2E9C-101B-9397-08002B2CF9AE}" pid="3" name="Order">
    <vt:r8>69366400</vt:r8>
  </property>
  <property fmtid="{D5CDD505-2E9C-101B-9397-08002B2CF9AE}" pid="4" name="Título">
    <vt:lpwstr>Presentación de PowerPoint</vt:lpwstr>
  </property>
  <property fmtid="{D5CDD505-2E9C-101B-9397-08002B2CF9AE}" pid="5" name="MediaServiceImageTags">
    <vt:lpwstr/>
  </property>
</Properties>
</file>