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9.2.2019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336798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683569" y="54868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Obna</a:t>
            </a:r>
            <a:r>
              <a:rPr lang="sl-SI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šanje</a:t>
            </a:r>
            <a:r>
              <a:rPr lang="sl-SI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l-SI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štarta</a:t>
            </a:r>
            <a:r>
              <a:rPr lang="sl-SI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Ko </a:t>
            </a:r>
            <a:r>
              <a:rPr lang="sl-SI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štarta</a:t>
            </a:r>
            <a:r>
              <a:rPr lang="sl-SI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normalno, gre napaka čez nulo (levo). Kadar ne </a:t>
            </a:r>
            <a:r>
              <a:rPr lang="sl-SI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štarta</a:t>
            </a:r>
            <a:r>
              <a:rPr lang="sl-SI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napaka ne gre čez nulo. Z dovolj filtriranja se lahko preverja, ali je </a:t>
            </a:r>
            <a:r>
              <a:rPr lang="sl-SI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štart</a:t>
            </a:r>
            <a:r>
              <a:rPr lang="sl-SI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uspešen, preden se </a:t>
            </a:r>
            <a:r>
              <a:rPr lang="sl-SI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zapre zanko.</a:t>
            </a:r>
            <a:endParaRPr lang="sl-SI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08920"/>
            <a:ext cx="3355052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0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Diaprojekcija na zaslonu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2" baseType="lpstr">
      <vt:lpstr>Officeova tema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Jure</dc:creator>
  <cp:lastModifiedBy>Jure</cp:lastModifiedBy>
  <cp:revision>1</cp:revision>
  <dcterms:created xsi:type="dcterms:W3CDTF">2019-02-09T18:01:18Z</dcterms:created>
  <dcterms:modified xsi:type="dcterms:W3CDTF">2019-02-09T18:07:38Z</dcterms:modified>
</cp:coreProperties>
</file>