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3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Baxter" initials="EB" lastIdx="1" clrIdx="0">
    <p:extLst>
      <p:ext uri="{19B8F6BF-5375-455C-9EA6-DF929625EA0E}">
        <p15:presenceInfo xmlns:p15="http://schemas.microsoft.com/office/powerpoint/2012/main" userId="ec541c2b9e951f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B5A40-6FF2-4BB0-9787-2EA7FAA8E48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5D2EF-510A-4557-877E-6D96BDF4E3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45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5D2EF-510A-4557-877E-6D96BDF4E3B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76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were</a:t>
            </a:r>
            <a:r>
              <a:rPr lang="en-US" baseline="0" dirty="0" smtClean="0"/>
              <a:t> interested in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5D2EF-510A-4557-877E-6D96BDF4E3B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38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sample of visualizations, explain</a:t>
            </a:r>
            <a:r>
              <a:rPr lang="en-US" baseline="0" dirty="0" smtClean="0"/>
              <a:t> the importance of these analyses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5D2EF-510A-4557-877E-6D96BDF4E3B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09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29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56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64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880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402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872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64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74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43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89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24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03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26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71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57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7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49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7B450-08B5-4B61-8FF9-4F51E9DBA9B7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5445-C2D1-4E42-BB88-B8528AD4B5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257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of PDF Comment Letters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2481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616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9094"/>
            <a:ext cx="10515600" cy="1325563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4" y="1048226"/>
            <a:ext cx="11499071" cy="558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5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678490" cy="3541714"/>
          </a:xfrm>
        </p:spPr>
        <p:txBody>
          <a:bodyPr/>
          <a:lstStyle/>
          <a:p>
            <a:r>
              <a:rPr lang="en-US" dirty="0" smtClean="0"/>
              <a:t>Scrape website for PDF links</a:t>
            </a:r>
          </a:p>
          <a:p>
            <a:r>
              <a:rPr lang="en-US" dirty="0" smtClean="0"/>
              <a:t>Run NLP algorithm to pull relevant data</a:t>
            </a:r>
          </a:p>
          <a:p>
            <a:r>
              <a:rPr lang="en-US" dirty="0" smtClean="0"/>
              <a:t>Merge over project name with project database</a:t>
            </a:r>
          </a:p>
          <a:p>
            <a:r>
              <a:rPr lang="en-US" dirty="0" smtClean="0"/>
              <a:t>Analyze demographic data and subject matter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353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665" y="-132348"/>
            <a:ext cx="9905998" cy="147857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71" y="331118"/>
            <a:ext cx="78009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0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665" y="-132348"/>
            <a:ext cx="9905998" cy="147857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71" y="331118"/>
            <a:ext cx="7800975" cy="621982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740442" y="2538663"/>
            <a:ext cx="3007895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7555831" y="4244013"/>
            <a:ext cx="770021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4355431" y="4244013"/>
            <a:ext cx="1215190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4547936" y="3002129"/>
            <a:ext cx="2334127" cy="3007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7363327" y="4638937"/>
            <a:ext cx="338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SUBJECT: Environmental Concerns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4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3862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65</Words>
  <Application>Microsoft Office PowerPoint</Application>
  <PresentationFormat>Widescreen</PresentationFormat>
  <Paragraphs>18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Organization of PDF Comment Letters</vt:lpstr>
      <vt:lpstr>The Problem</vt:lpstr>
      <vt:lpstr>The Solution</vt:lpstr>
      <vt:lpstr>Example</vt:lpstr>
      <vt:lpstr>Example</vt:lpstr>
      <vt:lpstr>The Value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of PDF Comment Letters</dc:title>
  <dc:creator>Eric Baxter</dc:creator>
  <cp:lastModifiedBy>Eric Baxter</cp:lastModifiedBy>
  <cp:revision>13</cp:revision>
  <dcterms:created xsi:type="dcterms:W3CDTF">2020-01-19T14:55:29Z</dcterms:created>
  <dcterms:modified xsi:type="dcterms:W3CDTF">2020-01-19T16:04:01Z</dcterms:modified>
</cp:coreProperties>
</file>