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1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63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5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98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6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1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1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7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F8C-24B4-4ABF-9FFF-ADF74F90A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CANDEV ISED_2170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D02A1-4022-4EE8-9C76-6EA7FE073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Abdul Jabbar, Siraj, Mansour, Adil</a:t>
            </a:r>
          </a:p>
        </p:txBody>
      </p:sp>
    </p:spTree>
    <p:extLst>
      <p:ext uri="{BB962C8B-B14F-4D97-AF65-F5344CB8AC3E}">
        <p14:creationId xmlns:p14="http://schemas.microsoft.com/office/powerpoint/2010/main" val="26445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3832-BFE6-4A6F-8719-B5B5225C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C2B7-F2AB-4725-8177-39C6AAE8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Tool to evaluate how social media impacts the contact center and media relations at ISED</a:t>
            </a:r>
          </a:p>
          <a:p>
            <a:r>
              <a:rPr lang="en-CA" sz="2800" dirty="0"/>
              <a:t>Provides a dashboard </a:t>
            </a:r>
          </a:p>
          <a:p>
            <a:r>
              <a:rPr lang="en-CA" sz="2800" dirty="0"/>
              <a:t>Input: start and end date for social media campaign</a:t>
            </a:r>
          </a:p>
          <a:p>
            <a:r>
              <a:rPr lang="en-CA" sz="2800" dirty="0"/>
              <a:t>Output: visualizations of how contact center and media relations statistics are affected by campaign</a:t>
            </a:r>
          </a:p>
        </p:txBody>
      </p:sp>
    </p:spTree>
    <p:extLst>
      <p:ext uri="{BB962C8B-B14F-4D97-AF65-F5344CB8AC3E}">
        <p14:creationId xmlns:p14="http://schemas.microsoft.com/office/powerpoint/2010/main" val="202276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0D6C-FFA0-4693-AB68-CED94DA2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27B5-CB8A-436E-B4DB-B08A6702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>
            <a:normAutofit/>
          </a:bodyPr>
          <a:lstStyle/>
          <a:p>
            <a:r>
              <a:rPr lang="en-CA" sz="2400" dirty="0"/>
              <a:t>Input, start-date = 2019-01-24 </a:t>
            </a:r>
          </a:p>
          <a:p>
            <a:r>
              <a:rPr lang="en-CA" sz="2400" dirty="0"/>
              <a:t>          end-date = 2019-02-24 </a:t>
            </a:r>
          </a:p>
          <a:p>
            <a:r>
              <a:rPr lang="en-CA" sz="2400" dirty="0"/>
              <a:t>Output: visualizations from </a:t>
            </a:r>
            <a:r>
              <a:rPr lang="en-CA" sz="2400" dirty="0" err="1"/>
              <a:t>PowerBi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F2D5F-FB6B-40AB-8366-1CED1A70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3" y="3144453"/>
            <a:ext cx="4345414" cy="276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1DD2D-E56F-4CBC-BFE0-33558E8E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12" y="3144453"/>
            <a:ext cx="5170050" cy="27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A95C-35F6-437B-8831-3A5B611A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did we establish the relationship between social media and contact center/media relations?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C364-1E52-479A-8D7F-D5F4310C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Introduced a new variable called ‘topic’ into the datasets of social media and then established a relationship between social media and contact center/media relations datasets</a:t>
            </a:r>
          </a:p>
          <a:p>
            <a:endParaRPr lang="en-CA" dirty="0"/>
          </a:p>
          <a:p>
            <a:r>
              <a:rPr lang="en-CA" dirty="0"/>
              <a:t>The ‘topic’ variable consists of topics like, bankruptcy, innovation, science, internet/wireless/radio, etc. these are some of the categories that contact center/media relations enquiries fall into AND this variable could also be used to categorize the tweets of social media posts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67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5C0F-9297-4889-9861-D82CB769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Measuring outreach to gender/age-groups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0C7CB-C83E-490A-BA1A-55CA7049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00" y="2489694"/>
            <a:ext cx="6919315" cy="3881437"/>
          </a:xfrm>
        </p:spPr>
      </p:pic>
    </p:spTree>
    <p:extLst>
      <p:ext uri="{BB962C8B-B14F-4D97-AF65-F5344CB8AC3E}">
        <p14:creationId xmlns:p14="http://schemas.microsoft.com/office/powerpoint/2010/main" val="2882871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177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CANDEV ISED_2170</vt:lpstr>
      <vt:lpstr>Our Solution</vt:lpstr>
      <vt:lpstr>Demo</vt:lpstr>
      <vt:lpstr>How did we establish the relationship between social media and contact center/media relations?</vt:lpstr>
      <vt:lpstr>Measuring outreach to gender/age-groups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CANDEV ISED</dc:title>
  <dc:creator>Adil Ughratdar</dc:creator>
  <cp:lastModifiedBy>Adil Ughratdar</cp:lastModifiedBy>
  <cp:revision>8</cp:revision>
  <dcterms:created xsi:type="dcterms:W3CDTF">2020-01-19T15:32:23Z</dcterms:created>
  <dcterms:modified xsi:type="dcterms:W3CDTF">2020-01-19T16:51:20Z</dcterms:modified>
</cp:coreProperties>
</file>