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9ebfbbc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9ebfbbc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9ebfbbc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9ebfbbc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c9ebfbbcb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c9ebfbbcb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9ebfbb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c9ebfbb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0058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Uncovering Modern Policing Talent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836383"/>
            <a:ext cx="53613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Zavi Benaissa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Daimei Fu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Yilin Yang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Georges Djoumna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6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b="1" lang="en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r>
              <a:rPr b="1" lang="en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96900"/>
            <a:ext cx="75057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Changing nature of policing crime (need to develop a systematic strategy for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identifying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competencies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and skills)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Develop a data classification   system that would allow  to  dynamically generate jobs requirements/qualifications based on the task  required to perform a job at the RCMP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328025" y="4163500"/>
            <a:ext cx="53310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the system</a:t>
            </a:r>
            <a:endParaRPr/>
          </a:p>
        </p:txBody>
      </p:sp>
      <p:cxnSp>
        <p:nvCxnSpPr>
          <p:cNvPr id="141" name="Google Shape;141;p15"/>
          <p:cNvCxnSpPr>
            <a:stCxn id="142" idx="6"/>
            <a:endCxn id="143" idx="2"/>
          </p:cNvCxnSpPr>
          <p:nvPr/>
        </p:nvCxnSpPr>
        <p:spPr>
          <a:xfrm>
            <a:off x="1976600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5"/>
          <p:cNvCxnSpPr>
            <a:stCxn id="142" idx="6"/>
            <a:endCxn id="145" idx="2"/>
          </p:cNvCxnSpPr>
          <p:nvPr/>
        </p:nvCxnSpPr>
        <p:spPr>
          <a:xfrm flipH="1" rot="10800000">
            <a:off x="1976600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5"/>
          <p:cNvCxnSpPr>
            <a:stCxn id="147" idx="3"/>
            <a:endCxn id="148" idx="2"/>
          </p:cNvCxnSpPr>
          <p:nvPr/>
        </p:nvCxnSpPr>
        <p:spPr>
          <a:xfrm flipH="1" rot="10800000">
            <a:off x="4035125" y="117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5"/>
          <p:cNvCxnSpPr>
            <a:stCxn id="147" idx="3"/>
            <a:endCxn id="150" idx="2"/>
          </p:cNvCxnSpPr>
          <p:nvPr/>
        </p:nvCxnSpPr>
        <p:spPr>
          <a:xfrm>
            <a:off x="4035125" y="1635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5"/>
          <p:cNvCxnSpPr>
            <a:stCxn id="152" idx="3"/>
            <a:endCxn id="153" idx="2"/>
          </p:cNvCxnSpPr>
          <p:nvPr/>
        </p:nvCxnSpPr>
        <p:spPr>
          <a:xfrm flipH="1" rot="10800000">
            <a:off x="4035125" y="305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5"/>
          <p:cNvCxnSpPr>
            <a:stCxn id="152" idx="3"/>
            <a:endCxn id="155" idx="2"/>
          </p:cNvCxnSpPr>
          <p:nvPr/>
        </p:nvCxnSpPr>
        <p:spPr>
          <a:xfrm>
            <a:off x="4035125" y="3507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6" name="Google Shape;156;p15"/>
          <p:cNvGrpSpPr/>
          <p:nvPr/>
        </p:nvGrpSpPr>
        <p:grpSpPr>
          <a:xfrm>
            <a:off x="4621325" y="1018950"/>
            <a:ext cx="1356300" cy="319200"/>
            <a:chOff x="4621325" y="1018950"/>
            <a:chExt cx="1356300" cy="319200"/>
          </a:xfrm>
        </p:grpSpPr>
        <p:sp>
          <p:nvSpPr>
            <p:cNvPr id="157" name="Google Shape;157;p15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Skill A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2678825" y="1476150"/>
            <a:ext cx="1356300" cy="319200"/>
            <a:chOff x="2678825" y="1476150"/>
            <a:chExt cx="1356300" cy="319200"/>
          </a:xfrm>
        </p:grpSpPr>
        <p:sp>
          <p:nvSpPr>
            <p:cNvPr id="147" name="Google Shape;147;p15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Task 1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614325" y="2412150"/>
            <a:ext cx="1362275" cy="319200"/>
            <a:chOff x="614325" y="2412150"/>
            <a:chExt cx="1362275" cy="319200"/>
          </a:xfrm>
        </p:grpSpPr>
        <p:sp>
          <p:nvSpPr>
            <p:cNvPr id="160" name="Google Shape;160;p15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Job A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5"/>
          <p:cNvGrpSpPr/>
          <p:nvPr/>
        </p:nvGrpSpPr>
        <p:grpSpPr>
          <a:xfrm>
            <a:off x="2678825" y="3348150"/>
            <a:ext cx="1356300" cy="319200"/>
            <a:chOff x="2678825" y="3348150"/>
            <a:chExt cx="1356300" cy="319200"/>
          </a:xfrm>
        </p:grpSpPr>
        <p:sp>
          <p:nvSpPr>
            <p:cNvPr id="152" name="Google Shape;152;p15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Task 2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4621325" y="1933350"/>
            <a:ext cx="1356300" cy="319200"/>
            <a:chOff x="4621325" y="1933350"/>
            <a:chExt cx="1356300" cy="319200"/>
          </a:xfrm>
        </p:grpSpPr>
        <p:sp>
          <p:nvSpPr>
            <p:cNvPr id="163" name="Google Shape;163;p15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Skill B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4621325" y="2890950"/>
            <a:ext cx="1356300" cy="319200"/>
            <a:chOff x="4621325" y="2890950"/>
            <a:chExt cx="1356300" cy="319200"/>
          </a:xfrm>
        </p:grpSpPr>
        <p:sp>
          <p:nvSpPr>
            <p:cNvPr id="165" name="Google Shape;165;p15"/>
            <p:cNvSpPr/>
            <p:nvPr/>
          </p:nvSpPr>
          <p:spPr>
            <a:xfrm>
              <a:off x="4795325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Skill C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621325" y="2963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5"/>
          <p:cNvGrpSpPr/>
          <p:nvPr/>
        </p:nvGrpSpPr>
        <p:grpSpPr>
          <a:xfrm>
            <a:off x="4621325" y="3805350"/>
            <a:ext cx="1356300" cy="319200"/>
            <a:chOff x="4621325" y="3805350"/>
            <a:chExt cx="1356300" cy="319200"/>
          </a:xfrm>
        </p:grpSpPr>
        <p:sp>
          <p:nvSpPr>
            <p:cNvPr id="167" name="Google Shape;167;p15"/>
            <p:cNvSpPr/>
            <p:nvPr/>
          </p:nvSpPr>
          <p:spPr>
            <a:xfrm>
              <a:off x="4795325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Skill D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621325" y="38779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8" name="Google Shape;168;p15"/>
          <p:cNvCxnSpPr>
            <a:stCxn id="157" idx="3"/>
            <a:endCxn id="169" idx="2"/>
          </p:cNvCxnSpPr>
          <p:nvPr/>
        </p:nvCxnSpPr>
        <p:spPr>
          <a:xfrm flipH="1" rot="10800000">
            <a:off x="5977625" y="721350"/>
            <a:ext cx="586200" cy="457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5"/>
          <p:cNvCxnSpPr>
            <a:stCxn id="157" idx="3"/>
            <a:endCxn id="171" idx="2"/>
          </p:cNvCxnSpPr>
          <p:nvPr/>
        </p:nvCxnSpPr>
        <p:spPr>
          <a:xfrm>
            <a:off x="5977625" y="1178550"/>
            <a:ext cx="586200" cy="442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2" name="Google Shape;172;p15"/>
          <p:cNvGrpSpPr/>
          <p:nvPr/>
        </p:nvGrpSpPr>
        <p:grpSpPr>
          <a:xfrm>
            <a:off x="6563750" y="561750"/>
            <a:ext cx="1356300" cy="319200"/>
            <a:chOff x="6563750" y="561750"/>
            <a:chExt cx="1356300" cy="319200"/>
          </a:xfrm>
        </p:grpSpPr>
        <p:sp>
          <p:nvSpPr>
            <p:cNvPr id="173" name="Google Shape;173;p15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Qualification 1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6563750" y="1476150"/>
            <a:ext cx="1356300" cy="319200"/>
            <a:chOff x="6563750" y="1476150"/>
            <a:chExt cx="1356300" cy="319200"/>
          </a:xfrm>
        </p:grpSpPr>
        <p:sp>
          <p:nvSpPr>
            <p:cNvPr id="175" name="Google Shape;175;p15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Qualification 2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6" name="Google Shape;176;p15"/>
          <p:cNvCxnSpPr>
            <a:stCxn id="167" idx="3"/>
            <a:endCxn id="177" idx="2"/>
          </p:cNvCxnSpPr>
          <p:nvPr/>
        </p:nvCxnSpPr>
        <p:spPr>
          <a:xfrm>
            <a:off x="5977625" y="3964950"/>
            <a:ext cx="5862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5"/>
          <p:cNvCxnSpPr>
            <a:stCxn id="167" idx="3"/>
            <a:endCxn id="179" idx="2"/>
          </p:cNvCxnSpPr>
          <p:nvPr/>
        </p:nvCxnSpPr>
        <p:spPr>
          <a:xfrm>
            <a:off x="5977625" y="3964950"/>
            <a:ext cx="586200" cy="457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" name="Google Shape;180;p15"/>
          <p:cNvGrpSpPr/>
          <p:nvPr/>
        </p:nvGrpSpPr>
        <p:grpSpPr>
          <a:xfrm>
            <a:off x="6563750" y="3805350"/>
            <a:ext cx="1356300" cy="319200"/>
            <a:chOff x="6563750" y="3805350"/>
            <a:chExt cx="1356300" cy="319200"/>
          </a:xfrm>
        </p:grpSpPr>
        <p:sp>
          <p:nvSpPr>
            <p:cNvPr id="181" name="Google Shape;181;p15"/>
            <p:cNvSpPr/>
            <p:nvPr/>
          </p:nvSpPr>
          <p:spPr>
            <a:xfrm>
              <a:off x="67377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Qualification 6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563750" y="38779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6563750" y="4262550"/>
            <a:ext cx="1356300" cy="319200"/>
            <a:chOff x="6563750" y="4262550"/>
            <a:chExt cx="1356300" cy="319200"/>
          </a:xfrm>
        </p:grpSpPr>
        <p:sp>
          <p:nvSpPr>
            <p:cNvPr id="183" name="Google Shape;183;p15"/>
            <p:cNvSpPr/>
            <p:nvPr/>
          </p:nvSpPr>
          <p:spPr>
            <a:xfrm>
              <a:off x="6737750" y="42625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Qualification 7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563750" y="43351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6563750" y="3348150"/>
            <a:ext cx="1356300" cy="319200"/>
            <a:chOff x="6563750" y="3348150"/>
            <a:chExt cx="1356300" cy="319200"/>
          </a:xfrm>
        </p:grpSpPr>
        <p:sp>
          <p:nvSpPr>
            <p:cNvPr id="185" name="Google Shape;185;p15"/>
            <p:cNvSpPr/>
            <p:nvPr/>
          </p:nvSpPr>
          <p:spPr>
            <a:xfrm>
              <a:off x="67377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Qualification 5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563750" y="34207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7" name="Google Shape;187;p15"/>
          <p:cNvCxnSpPr>
            <a:stCxn id="167" idx="3"/>
            <a:endCxn id="186" idx="2"/>
          </p:cNvCxnSpPr>
          <p:nvPr/>
        </p:nvCxnSpPr>
        <p:spPr>
          <a:xfrm flipH="1" rot="10800000">
            <a:off x="5977625" y="3507750"/>
            <a:ext cx="586200" cy="457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5"/>
          <p:cNvCxnSpPr/>
          <p:nvPr/>
        </p:nvCxnSpPr>
        <p:spPr>
          <a:xfrm>
            <a:off x="5977625" y="2114250"/>
            <a:ext cx="5862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5"/>
          <p:cNvCxnSpPr/>
          <p:nvPr/>
        </p:nvCxnSpPr>
        <p:spPr>
          <a:xfrm>
            <a:off x="5977625" y="3039600"/>
            <a:ext cx="5862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0" name="Google Shape;190;p15"/>
          <p:cNvGrpSpPr/>
          <p:nvPr/>
        </p:nvGrpSpPr>
        <p:grpSpPr>
          <a:xfrm>
            <a:off x="6563750" y="2890950"/>
            <a:ext cx="1356300" cy="319200"/>
            <a:chOff x="6563750" y="3805350"/>
            <a:chExt cx="1356300" cy="319200"/>
          </a:xfrm>
        </p:grpSpPr>
        <p:sp>
          <p:nvSpPr>
            <p:cNvPr id="191" name="Google Shape;191;p15"/>
            <p:cNvSpPr/>
            <p:nvPr/>
          </p:nvSpPr>
          <p:spPr>
            <a:xfrm>
              <a:off x="67377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Qualification 4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563750" y="38779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5"/>
          <p:cNvGrpSpPr/>
          <p:nvPr/>
        </p:nvGrpSpPr>
        <p:grpSpPr>
          <a:xfrm>
            <a:off x="6563750" y="1954950"/>
            <a:ext cx="1356300" cy="319200"/>
            <a:chOff x="6563750" y="3805350"/>
            <a:chExt cx="1356300" cy="319200"/>
          </a:xfrm>
        </p:grpSpPr>
        <p:sp>
          <p:nvSpPr>
            <p:cNvPr id="194" name="Google Shape;194;p15"/>
            <p:cNvSpPr/>
            <p:nvPr/>
          </p:nvSpPr>
          <p:spPr>
            <a:xfrm>
              <a:off x="67377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Qualification 3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6563750" y="38779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328025" y="4163500"/>
            <a:ext cx="53310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the system</a:t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1105750" y="1199850"/>
            <a:ext cx="1274100" cy="24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2935175" y="1199850"/>
            <a:ext cx="1274100" cy="24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4572000" y="1199850"/>
            <a:ext cx="1274100" cy="24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6397275" y="1199850"/>
            <a:ext cx="1274100" cy="24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1431250" y="787625"/>
            <a:ext cx="623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Jobs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260675" y="787625"/>
            <a:ext cx="623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Tasks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4897500" y="787625"/>
            <a:ext cx="623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Skills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6397275" y="787625"/>
            <a:ext cx="1274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Qualifications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1667800" y="225855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1667800" y="290750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1667800" y="165150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3497225" y="139475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3497225" y="1865675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3497225" y="233660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3497225" y="2746925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3497225" y="315725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5134050" y="152585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5134050" y="2067275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5134050" y="2573963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5134050" y="3115388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6916250" y="139475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6916250" y="1805075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6916250" y="221540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6916250" y="2625725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6916250" y="303605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6916250" y="3378450"/>
            <a:ext cx="150000" cy="131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1431250" y="1518350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1431250" y="2136100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1431250" y="2753850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3282650" y="1212413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3260675" y="1722275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3260675" y="2234600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3260675" y="2660600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3260675" y="3043688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6987050" y="1269763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6987050" y="1687663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6987050" y="2071988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6987050" y="2482313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6987050" y="2930375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6987050" y="3302975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5192688" y="1306113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5192688" y="1923863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5192688" y="2541613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5231138" y="2971975"/>
            <a:ext cx="32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3578400" y="2269200"/>
            <a:ext cx="1987200" cy="6051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RELATIONSHIP?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46" name="Google Shape;246;p16"/>
          <p:cNvCxnSpPr>
            <a:stCxn id="227" idx="3"/>
            <a:endCxn id="230" idx="3"/>
          </p:cNvCxnSpPr>
          <p:nvPr/>
        </p:nvCxnSpPr>
        <p:spPr>
          <a:xfrm flipH="1" rot="10800000">
            <a:off x="1759150" y="1421300"/>
            <a:ext cx="185130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6"/>
          <p:cNvCxnSpPr>
            <a:endCxn id="231" idx="3"/>
          </p:cNvCxnSpPr>
          <p:nvPr/>
        </p:nvCxnSpPr>
        <p:spPr>
          <a:xfrm>
            <a:off x="1759175" y="1727225"/>
            <a:ext cx="18294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6"/>
          <p:cNvCxnSpPr>
            <a:stCxn id="228" idx="3"/>
            <a:endCxn id="233" idx="3"/>
          </p:cNvCxnSpPr>
          <p:nvPr/>
        </p:nvCxnSpPr>
        <p:spPr>
          <a:xfrm>
            <a:off x="1759150" y="2345050"/>
            <a:ext cx="182940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6"/>
          <p:cNvCxnSpPr>
            <a:endCxn id="232" idx="3"/>
          </p:cNvCxnSpPr>
          <p:nvPr/>
        </p:nvCxnSpPr>
        <p:spPr>
          <a:xfrm flipH="1" rot="10800000">
            <a:off x="1759175" y="2443550"/>
            <a:ext cx="182940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6"/>
          <p:cNvCxnSpPr>
            <a:stCxn id="228" idx="3"/>
            <a:endCxn id="234" idx="3"/>
          </p:cNvCxnSpPr>
          <p:nvPr/>
        </p:nvCxnSpPr>
        <p:spPr>
          <a:xfrm>
            <a:off x="1759150" y="2345050"/>
            <a:ext cx="1829400" cy="9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6"/>
          <p:cNvCxnSpPr>
            <a:stCxn id="230" idx="3"/>
            <a:endCxn id="241" idx="1"/>
          </p:cNvCxnSpPr>
          <p:nvPr/>
        </p:nvCxnSpPr>
        <p:spPr>
          <a:xfrm>
            <a:off x="3610550" y="1421363"/>
            <a:ext cx="15822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6"/>
          <p:cNvCxnSpPr>
            <a:stCxn id="230" idx="3"/>
          </p:cNvCxnSpPr>
          <p:nvPr/>
        </p:nvCxnSpPr>
        <p:spPr>
          <a:xfrm>
            <a:off x="3610550" y="1421363"/>
            <a:ext cx="162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6"/>
          <p:cNvCxnSpPr>
            <a:stCxn id="231" idx="3"/>
            <a:endCxn id="244" idx="1"/>
          </p:cNvCxnSpPr>
          <p:nvPr/>
        </p:nvCxnSpPr>
        <p:spPr>
          <a:xfrm>
            <a:off x="3588575" y="1931225"/>
            <a:ext cx="1642500" cy="12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6"/>
          <p:cNvCxnSpPr>
            <a:endCxn id="241" idx="1"/>
          </p:cNvCxnSpPr>
          <p:nvPr/>
        </p:nvCxnSpPr>
        <p:spPr>
          <a:xfrm flipH="1" rot="10800000">
            <a:off x="3588588" y="1515063"/>
            <a:ext cx="1604100" cy="9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6"/>
          <p:cNvCxnSpPr>
            <a:endCxn id="242" idx="1"/>
          </p:cNvCxnSpPr>
          <p:nvPr/>
        </p:nvCxnSpPr>
        <p:spPr>
          <a:xfrm flipH="1" rot="10800000">
            <a:off x="3588588" y="2132813"/>
            <a:ext cx="1604100" cy="7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6"/>
          <p:cNvCxnSpPr>
            <a:stCxn id="234" idx="3"/>
            <a:endCxn id="244" idx="1"/>
          </p:cNvCxnSpPr>
          <p:nvPr/>
        </p:nvCxnSpPr>
        <p:spPr>
          <a:xfrm flipH="1" rot="10800000">
            <a:off x="3588575" y="3180938"/>
            <a:ext cx="16425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6"/>
          <p:cNvCxnSpPr/>
          <p:nvPr/>
        </p:nvCxnSpPr>
        <p:spPr>
          <a:xfrm flipH="1" rot="10800000">
            <a:off x="3588575" y="2658050"/>
            <a:ext cx="163020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6"/>
          <p:cNvCxnSpPr>
            <a:stCxn id="241" idx="1"/>
            <a:endCxn id="235" idx="1"/>
          </p:cNvCxnSpPr>
          <p:nvPr/>
        </p:nvCxnSpPr>
        <p:spPr>
          <a:xfrm flipH="1" rot="10800000">
            <a:off x="5192688" y="1478763"/>
            <a:ext cx="17943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6"/>
          <p:cNvCxnSpPr>
            <a:stCxn id="241" idx="1"/>
            <a:endCxn id="236" idx="1"/>
          </p:cNvCxnSpPr>
          <p:nvPr/>
        </p:nvCxnSpPr>
        <p:spPr>
          <a:xfrm>
            <a:off x="5192688" y="1515063"/>
            <a:ext cx="1794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6"/>
          <p:cNvCxnSpPr>
            <a:stCxn id="242" idx="1"/>
            <a:endCxn id="236" idx="1"/>
          </p:cNvCxnSpPr>
          <p:nvPr/>
        </p:nvCxnSpPr>
        <p:spPr>
          <a:xfrm flipH="1" rot="10800000">
            <a:off x="5192688" y="1896713"/>
            <a:ext cx="17943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6"/>
          <p:cNvCxnSpPr>
            <a:endCxn id="240" idx="1"/>
          </p:cNvCxnSpPr>
          <p:nvPr/>
        </p:nvCxnSpPr>
        <p:spPr>
          <a:xfrm>
            <a:off x="5228150" y="2648825"/>
            <a:ext cx="17589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6"/>
          <p:cNvCxnSpPr>
            <a:stCxn id="244" idx="1"/>
            <a:endCxn id="238" idx="1"/>
          </p:cNvCxnSpPr>
          <p:nvPr/>
        </p:nvCxnSpPr>
        <p:spPr>
          <a:xfrm flipH="1" rot="10800000">
            <a:off x="5231138" y="2691325"/>
            <a:ext cx="1755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6"/>
          <p:cNvCxnSpPr>
            <a:endCxn id="238" idx="1"/>
          </p:cNvCxnSpPr>
          <p:nvPr/>
        </p:nvCxnSpPr>
        <p:spPr>
          <a:xfrm>
            <a:off x="5192750" y="2132663"/>
            <a:ext cx="17943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6"/>
          <p:cNvCxnSpPr/>
          <p:nvPr/>
        </p:nvCxnSpPr>
        <p:spPr>
          <a:xfrm flipH="1" rot="10800000">
            <a:off x="3581225" y="2132863"/>
            <a:ext cx="1604100" cy="736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6"/>
          <p:cNvCxnSpPr/>
          <p:nvPr/>
        </p:nvCxnSpPr>
        <p:spPr>
          <a:xfrm flipH="1" rot="10800000">
            <a:off x="3581213" y="2658100"/>
            <a:ext cx="1630200" cy="21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6"/>
          <p:cNvCxnSpPr/>
          <p:nvPr/>
        </p:nvCxnSpPr>
        <p:spPr>
          <a:xfrm flipH="1" rot="10800000">
            <a:off x="5185325" y="1896763"/>
            <a:ext cx="1794300" cy="23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6"/>
          <p:cNvCxnSpPr/>
          <p:nvPr/>
        </p:nvCxnSpPr>
        <p:spPr>
          <a:xfrm>
            <a:off x="5220788" y="2648875"/>
            <a:ext cx="1758900" cy="863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5185388" y="2132713"/>
            <a:ext cx="1794300" cy="55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6"/>
          <p:cNvSpPr/>
          <p:nvPr/>
        </p:nvSpPr>
        <p:spPr>
          <a:xfrm>
            <a:off x="3454175" y="2694425"/>
            <a:ext cx="236100" cy="236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6916250" y="1804838"/>
            <a:ext cx="150000" cy="1500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6916250" y="2635138"/>
            <a:ext cx="150000" cy="1500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6916250" y="3378413"/>
            <a:ext cx="150000" cy="1500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328025" y="822400"/>
            <a:ext cx="74151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                 </a:t>
            </a:r>
            <a:r>
              <a:rPr b="1" lang="en" sz="2400"/>
              <a:t>Team expertise</a:t>
            </a:r>
            <a:endParaRPr b="1" sz="2400"/>
          </a:p>
        </p:txBody>
      </p:sp>
      <p:sp>
        <p:nvSpPr>
          <p:cNvPr id="278" name="Google Shape;278;p17"/>
          <p:cNvSpPr txBox="1"/>
          <p:nvPr/>
        </p:nvSpPr>
        <p:spPr>
          <a:xfrm>
            <a:off x="432100" y="1610825"/>
            <a:ext cx="8223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Mathematics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System programming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Game programming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Education and research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