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9"/>
    <p:restoredTop sz="86285"/>
  </p:normalViewPr>
  <p:slideViewPr>
    <p:cSldViewPr snapToGrid="0" snapToObjects="1">
      <p:cViewPr>
        <p:scale>
          <a:sx n="119" d="100"/>
          <a:sy n="119" d="100"/>
        </p:scale>
        <p:origin x="-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F7589-B1F8-CC49-90A8-23D6C321FBF5}" type="datetimeFigureOut">
              <a:rPr lang="en-US" smtClean="0"/>
              <a:t>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64BD5-5C8A-7445-967A-1B7636685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5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64BD5-5C8A-7445-967A-1B76366853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D06A-52CE-1C44-B929-2A7B7C04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3171E-B734-5844-8AF4-EF073DBB4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57E90-E1B3-DA4A-8D1C-D1E4C64B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B35B-1D3D-9948-9E7F-77288B64635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10B4E-4C4B-184C-AA28-7D5C4706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43F98-0D30-D547-9955-DE3E30A0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FC14-4B38-DE42-B180-9ED4B566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4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8D3C-10C8-9E43-BA20-995E3D50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B9233-238E-BB43-BEDD-89B63CF01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D2CB0-E3FD-F740-B6C3-75E9243F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B35B-1D3D-9948-9E7F-77288B64635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575E1-AC6D-8B4B-8350-0438D15F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BCF63-F53E-F642-9872-6714797C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FC14-4B38-DE42-B180-9ED4B566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4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7E38D-4590-A347-80AF-77F316360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6EB71-B30B-0E4F-858B-3E85B1BE0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4B522-AC88-0C45-A9FB-5CB71A4B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B35B-1D3D-9948-9E7F-77288B64635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F294F-E56A-5C4B-9FB7-ED1958F0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1EB67-70FF-B946-B84E-1885D01F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FC14-4B38-DE42-B180-9ED4B566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6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A88D5-A982-8647-8E23-FCCF16C7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00820-0641-3A4D-BF6D-6B4374A19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8B83A-43AD-9A49-B780-AFAF03E9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B35B-1D3D-9948-9E7F-77288B64635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AB87F-0A29-334D-B8CB-48F7D742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66750-F2BB-2D4D-8932-C325FFE5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FC14-4B38-DE42-B180-9ED4B566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9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3581-7AD3-534D-8EDD-00F9BE04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6BF25-CE25-3F47-B378-328E19004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56A2A-2088-DF4E-AF79-EA6A6645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B35B-1D3D-9948-9E7F-77288B64635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E6CFE-DED5-9444-823A-AFB9C297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454B-82F7-4D4E-B234-12A9500F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FC14-4B38-DE42-B180-9ED4B566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0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5CCD-5140-264A-95CB-52851CD5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E5AEE-69FF-0543-AD9D-2032AA89E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EA3C5-903F-7840-9100-E39F9EEFB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80061-211C-4641-95D0-A5A56B91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B35B-1D3D-9948-9E7F-77288B64635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1AD04-D5C0-3749-87F7-15C53B8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39259-1D2F-DE4F-8A03-22C1B089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FC14-4B38-DE42-B180-9ED4B566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7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F3B4-5750-5F4B-828A-C57183A4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17DF1-6118-C943-B71C-9B215B6FD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8F31C-74DD-8E49-88D6-E0EFE6E89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A37EE-C444-4D49-B134-DC4A1F1AB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643F0-E850-6E4C-80B7-3BB090F53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62072-5C4B-5541-A09D-0309DE97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B35B-1D3D-9948-9E7F-77288B64635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21A0E-CF4D-054E-B2C8-024D8064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0CFEBF-C6AE-AA4D-BD40-AB22C83A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FC14-4B38-DE42-B180-9ED4B566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5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D6AD-E0D2-1F48-8651-2629EF91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DBAD7-FA80-A045-B5F4-81EC6A17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B35B-1D3D-9948-9E7F-77288B64635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C99D7-D578-7A48-B0D8-489BEF21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EC124-1F65-5C46-95D4-D19A44FE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FC14-4B38-DE42-B180-9ED4B566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68414-A465-8747-B1F8-5DFC6EE0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B35B-1D3D-9948-9E7F-77288B64635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C1130-7E1F-AB43-BDDB-1378E8DD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300AD-C014-4946-AE94-02A416AD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FC14-4B38-DE42-B180-9ED4B566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1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941F-1BDE-504C-B554-C45F6DD4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30BBB-FE8F-2349-B5AE-23F1068A6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1DF14-EE9A-3143-9EC0-EFE4D3767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9D6B8-346B-AC43-9A80-AA63768D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B35B-1D3D-9948-9E7F-77288B64635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E53D5-1123-BB49-801C-4A93299F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6D95A-981A-F047-AE65-12A8FE95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FC14-4B38-DE42-B180-9ED4B566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9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20D5-DC15-ED4D-80B9-C022D161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C600C-EC1A-2D41-8C61-92B7BAADC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3EA50-B8DC-2A48-9EAD-89E9CB9C3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7B0C3-922C-9A47-BA3B-ECFE93A7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B35B-1D3D-9948-9E7F-77288B64635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E88D7-2701-1845-A4A6-602C31E3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3461D-AA62-F747-870C-A4F95AAA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FC14-4B38-DE42-B180-9ED4B566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57A9AD-53A8-AF4B-A2DA-886C76AC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C3568-D958-6841-800B-19EBBA304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D7491-4028-7648-B900-EDE613CDA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EB35B-1D3D-9948-9E7F-77288B64635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84756-918F-CA4B-AFA0-7F1F1F596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A35D1-DB04-5741-96FA-7F288C58F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6FC14-4B38-DE42-B180-9ED4B566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5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35BD-6535-DB44-B6CF-F3FEC8D6B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Communication and Marketing Dashboard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1DB08-1452-4E48-8DD0-ED54BBC98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* Evaluating communications and marketing efforts</a:t>
            </a:r>
          </a:p>
          <a:p>
            <a:r>
              <a:rPr lang="en-CA" dirty="0"/>
              <a:t>* Comparing the effectiveness of various communications channels</a:t>
            </a:r>
          </a:p>
          <a:p>
            <a:r>
              <a:rPr lang="en-CA" dirty="0"/>
              <a:t>* Providing a visual representation of data to guide evidence-based strategy development and decision-making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9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2DFA-0BD8-964A-BD49-38D25E3B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E18ABB-4EBD-EA4C-BE1A-D12B3C36A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81351"/>
            <a:ext cx="5257800" cy="26833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E3CA40-6409-E141-B453-EF484249F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81351"/>
            <a:ext cx="4615543" cy="2592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AD809A-324D-F842-A4D5-E9920BE4E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908050"/>
            <a:ext cx="5257800" cy="260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D9A78D-DE0C-2048-A6C2-FEAC864077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914401"/>
            <a:ext cx="5257799" cy="276695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A2900F-E4BF-1D41-88E2-D87EFD4096F2}"/>
              </a:ext>
            </a:extLst>
          </p:cNvPr>
          <p:cNvCxnSpPr/>
          <p:nvPr/>
        </p:nvCxnSpPr>
        <p:spPr>
          <a:xfrm flipH="1">
            <a:off x="2370966" y="4013650"/>
            <a:ext cx="469338" cy="38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9F353A-50BA-3548-BBE1-007FD486FAB5}"/>
              </a:ext>
            </a:extLst>
          </p:cNvPr>
          <p:cNvSpPr txBox="1"/>
          <p:nvPr/>
        </p:nvSpPr>
        <p:spPr>
          <a:xfrm>
            <a:off x="2744548" y="3843849"/>
            <a:ext cx="116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 Topics</a:t>
            </a:r>
          </a:p>
        </p:txBody>
      </p:sp>
    </p:spTree>
    <p:extLst>
      <p:ext uri="{BB962C8B-B14F-4D97-AF65-F5344CB8AC3E}">
        <p14:creationId xmlns:p14="http://schemas.microsoft.com/office/powerpoint/2010/main" val="282818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36</Words>
  <Application>Microsoft Macintosh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Communication and Marketing Dashboard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and Marketing Dashboard</dc:title>
  <dc:creator>Rashad Sharaf</dc:creator>
  <cp:lastModifiedBy>Rashad Sharaf</cp:lastModifiedBy>
  <cp:revision>8</cp:revision>
  <dcterms:created xsi:type="dcterms:W3CDTF">2020-01-19T11:58:32Z</dcterms:created>
  <dcterms:modified xsi:type="dcterms:W3CDTF">2020-01-19T15:30:32Z</dcterms:modified>
</cp:coreProperties>
</file>