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4651" autoAdjust="0"/>
  </p:normalViewPr>
  <p:slideViewPr>
    <p:cSldViewPr snapToGrid="0" showGuides="1">
      <p:cViewPr varScale="1">
        <p:scale>
          <a:sx n="137" d="100"/>
          <a:sy n="137" d="100"/>
        </p:scale>
        <p:origin x="200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64BD5-5C8A-7445-967A-1B7636685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064791"/>
            <a:ext cx="11946834" cy="869535"/>
          </a:xfrm>
        </p:spPr>
        <p:txBody>
          <a:bodyPr/>
          <a:lstStyle/>
          <a:p>
            <a:r>
              <a:rPr lang="en-CA" dirty="0"/>
              <a:t>Communication and Marketing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797267"/>
            <a:ext cx="11946834" cy="607543"/>
          </a:xfrm>
        </p:spPr>
        <p:txBody>
          <a:bodyPr/>
          <a:lstStyle/>
          <a:p>
            <a:r>
              <a:rPr lang="en-CA" dirty="0"/>
              <a:t>Innovation, Science and Economic Development Canada</a:t>
            </a:r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Objectives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Evaluating communications and marketing efforts</a:t>
            </a:r>
          </a:p>
          <a:p>
            <a:r>
              <a:rPr lang="en-CA" dirty="0"/>
              <a:t>Comparing the effectiveness of various communications channels</a:t>
            </a:r>
          </a:p>
          <a:p>
            <a:r>
              <a:rPr lang="en-CA" dirty="0"/>
              <a:t>Providing a visual representation of data to guide evidence-based strategy development and decision-making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24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DFA-0BD8-964A-BD49-38D25E3B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062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18ABB-4EBD-EA4C-BE1A-D12B3C36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1351"/>
            <a:ext cx="5257800" cy="2683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E3CA40-6409-E141-B453-EF484249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81351"/>
            <a:ext cx="4615543" cy="2592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D809A-324D-F842-A4D5-E9920BE4E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7" y="1166335"/>
            <a:ext cx="5257800" cy="2509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D9A78D-DE0C-2048-A6C2-FEAC86407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072397"/>
            <a:ext cx="5257799" cy="26089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A2900F-E4BF-1D41-88E2-D87EFD4096F2}"/>
              </a:ext>
            </a:extLst>
          </p:cNvPr>
          <p:cNvCxnSpPr/>
          <p:nvPr/>
        </p:nvCxnSpPr>
        <p:spPr>
          <a:xfrm flipH="1">
            <a:off x="2370966" y="4013650"/>
            <a:ext cx="469338" cy="38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F353A-50BA-3548-BBE1-007FD486FAB5}"/>
              </a:ext>
            </a:extLst>
          </p:cNvPr>
          <p:cNvSpPr txBox="1"/>
          <p:nvPr/>
        </p:nvSpPr>
        <p:spPr>
          <a:xfrm>
            <a:off x="2744548" y="3843849"/>
            <a:ext cx="116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Topics</a:t>
            </a:r>
          </a:p>
        </p:txBody>
      </p:sp>
    </p:spTree>
    <p:extLst>
      <p:ext uri="{BB962C8B-B14F-4D97-AF65-F5344CB8AC3E}">
        <p14:creationId xmlns:p14="http://schemas.microsoft.com/office/powerpoint/2010/main" val="95059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4A41-49FF-974F-B203-F889E4CA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6A28-C16E-F546-9209-6E6AC036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Cloud-based database to collect data among different department</a:t>
            </a:r>
          </a:p>
          <a:p>
            <a:r>
              <a:rPr lang="en-US" dirty="0"/>
              <a:t>Add Machine Learning Technologies to provide more reliable trends</a:t>
            </a:r>
          </a:p>
          <a:p>
            <a:r>
              <a:rPr lang="en-US" dirty="0"/>
              <a:t>Utilize UX Design process to revamp the department website to enhance the user experience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1ED3C-575E-1541-B021-74356884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D05B2-7209-6842-A16A-276484A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830743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87</Words>
  <Application>Microsoft Macintosh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DL Theme</vt:lpstr>
      <vt:lpstr>Communication and Marketing Dashboard</vt:lpstr>
      <vt:lpstr>Objectives </vt:lpstr>
      <vt:lpstr>Dashboard</vt:lpstr>
      <vt:lpstr>Solutions</vt:lpstr>
    </vt:vector>
  </TitlesOfParts>
  <Company>StatCan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Pfitzer, Jennifer - HRPBTD/DPRHTO</dc:creator>
  <cp:lastModifiedBy>Rashad Sharaf</cp:lastModifiedBy>
  <cp:revision>38</cp:revision>
  <dcterms:created xsi:type="dcterms:W3CDTF">2019-07-30T16:57:20Z</dcterms:created>
  <dcterms:modified xsi:type="dcterms:W3CDTF">2020-01-19T15:53:53Z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-268891320</vt:i4>
  </property>
  <property fmtid="{D5CDD505-2E9C-101B-9397-08002B2CF9AE}" pid="3" name="_NewReviewCycle">
    <vt:lpwstr/>
  </property>
  <property fmtid="{D5CDD505-2E9C-101B-9397-08002B2CF9AE}" pid="4" name="_EmailSubject">
    <vt:lpwstr>CANDEV Slide deck</vt:lpwstr>
  </property>
  <property fmtid="{D5CDD505-2E9C-101B-9397-08002B2CF9AE}" pid="5" name="_AuthorEmail">
    <vt:lpwstr>heidi.boles@canada.ca</vt:lpwstr>
  </property>
  <property fmtid="{D5CDD505-2E9C-101B-9397-08002B2CF9AE}" pid="6" name="_AuthorEmailDisplayName">
    <vt:lpwstr>Boles, Heidi (STATCAN)</vt:lpwstr>
  </property>
  <property fmtid="{D5CDD505-2E9C-101B-9397-08002B2CF9AE}" pid="7" name="_PreviousAdHocReviewCycleID">
    <vt:i4>1857029606</vt:i4>
  </property>
</Properties>
</file>