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7EC0-576B-4397-A59F-5A4B4F3A0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39051-EC68-478D-9FF9-7BE7D2DE1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9AFC-DFCF-41E3-BD93-211905BD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2BC1-6312-45E9-B647-DCA48EB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C759-284B-402F-A1E5-026E296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44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3962-6F1A-4816-A44D-961F9423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69404-16A6-43CC-A471-A4253416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81DD-C0BA-4B10-A27E-C3007BF8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E549-3A21-48DF-B041-D59A913F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C096-C48A-4BE5-9DA4-033D0CC5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6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DA8C4-C46F-48EC-B6AE-1DACC5CEB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E866C-3D97-4D98-B878-B63C1DAFF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F7F0-628A-4DD7-B71F-FB771C8F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8674-7D37-4834-8A4E-05EEF655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DBF0-413B-4119-9BF5-14565E59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96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75BB-9036-4E0E-96F2-48CAB79A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B1C4-4A8E-40E4-A1A4-B042EF20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F1ED-625F-4F62-B329-BAEA9E81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B6C4-6A42-45EA-B565-468B386E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A751-21DB-4DA1-8B88-330BDC84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92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F201-4EBB-43BB-97F5-DD62ADC1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21EDC-A929-423D-90E0-EFE61E0B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3362-4D20-4D4E-B9A6-B5BAAE0C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0BFF-2552-414A-BE58-FF2DCA5D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5D8A-0D65-4591-B6C3-6F6366ED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96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C04E-8B9D-438A-9470-378443EA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6CA3-7900-4A6E-87AB-EF52115C0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247D6-F524-47C2-BB49-F1C2D726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12854-59AC-48A4-BF90-DDB83CFF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18C42-7C27-4A2F-8FBE-55E3B55D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78462-9F6D-44A7-984C-7345DC8D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55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19D-8584-4517-8D42-67008C58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3BBB-FDEC-4D27-B75E-4D4C83114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D815-9848-4A74-BDCB-D58BD709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2CD47-DC48-41A3-A406-3025F6319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A3014-8306-4D95-8EE3-E8B3946C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16E7D-BF1F-483D-8CEB-1F0D63B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90BC2-BA4E-4A40-9862-1E1FF078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DC2DA-B6B5-40FB-AC3F-20F54100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60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1A35-48FD-4911-845F-AB5A6584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71AD2-9BAF-4DCF-82FB-93F35408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3120F-D99C-494C-8BC4-F99134DC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81BF-DFC0-4B5C-8EA8-D1A7BD23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80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33D8A-0253-4440-A97E-A525F41D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17878-3955-429D-931F-33AF370A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16972-6028-44FA-BD9F-3BF7CCDD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7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4EE4-BF89-459C-A836-29718579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B5AF-C315-43D8-99E1-F311EC45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2B3E7-7BEC-4483-B9C2-7E91E6B6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7522C-DC5B-4933-8BE3-CB6DD3C3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F15E6-5DE6-4705-8FA7-8BB1C2B9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DA38-71D0-4771-8742-907D3449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3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F889-259B-4F03-98BF-8ED25F68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CDF9A-506F-48D0-B120-5383049A9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1BF0-18B1-45A1-A464-F8B045D1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D5840-3515-4BD6-9CCA-578B4B06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060F-5872-430C-97C3-CDA06716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58DA-2F25-4D60-8671-C8E2D0E6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6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1500E-20D3-4462-B119-37836ADC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8516-16B8-47CD-8DEA-B8CE65F7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6AB2-413D-4B0D-A42C-3EAB2C043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71C3-CE08-4974-A0E0-4CA0D3A4B79D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2510-F067-450C-BF33-6F8333AFB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0DFA-AD87-49C1-B377-548450E3B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7038-69FA-436E-AB95-88510F2F10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4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9CB3-8821-4A26-96D1-D6C1556FB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40BFD-3A6F-4957-A766-ED73655A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57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a</dc:creator>
  <cp:lastModifiedBy>b a</cp:lastModifiedBy>
  <cp:revision>1</cp:revision>
  <dcterms:created xsi:type="dcterms:W3CDTF">2020-01-18T19:55:14Z</dcterms:created>
  <dcterms:modified xsi:type="dcterms:W3CDTF">2020-01-18T19:55:22Z</dcterms:modified>
</cp:coreProperties>
</file>