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4.png" ContentType="image/png"/>
  <Override PartName="/ppt/media/image3.png" ContentType="image/png"/>
  <Override PartName="/ppt/media/image1.jpeg" ContentType="image/jpe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2000" spc="-1" strike="noStrike">
                <a:latin typeface="Arial"/>
              </a:rPr>
              <a:t>Click to edit the notes format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1400" spc="-1" strike="noStrike">
                <a:latin typeface="Times New Roman"/>
              </a:rPr>
              <a:t>&lt;header&gt;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5FE4DC4-73B1-4D01-88BA-4A8FFBB9D095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CA" sz="2000" spc="-1" strike="noStrike">
              <a:latin typeface="Arial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A6048BD-210B-4F02-9539-8909048B317C}" type="slidenum">
              <a:rPr b="0" lang="en-CA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1061532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746640" y="3904200"/>
            <a:ext cx="1061532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86240" y="175068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46640" y="390420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86240" y="390420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34178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35840" y="1750680"/>
            <a:ext cx="34178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25040" y="1750680"/>
            <a:ext cx="34178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746640" y="3904200"/>
            <a:ext cx="34178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35840" y="3904200"/>
            <a:ext cx="34178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25040" y="3904200"/>
            <a:ext cx="34178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746640" y="1750680"/>
            <a:ext cx="10615320" cy="412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10615320" cy="41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5180040" cy="41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86240" y="1750680"/>
            <a:ext cx="5180040" cy="41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746640" y="849240"/>
            <a:ext cx="10615320" cy="368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86240" y="1750680"/>
            <a:ext cx="5180040" cy="41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746640" y="390420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46640" y="1750680"/>
            <a:ext cx="10615320" cy="412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5180040" cy="41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86240" y="175068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86240" y="390420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86240" y="175068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46640" y="3904200"/>
            <a:ext cx="1061532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1061532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746640" y="3904200"/>
            <a:ext cx="1061532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86240" y="175068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746640" y="390420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186240" y="390420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34178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35840" y="1750680"/>
            <a:ext cx="34178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925040" y="1750680"/>
            <a:ext cx="34178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746640" y="3904200"/>
            <a:ext cx="34178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35840" y="3904200"/>
            <a:ext cx="34178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925040" y="3904200"/>
            <a:ext cx="34178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10615320" cy="41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5180040" cy="41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86240" y="1750680"/>
            <a:ext cx="5180040" cy="41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46640" y="849240"/>
            <a:ext cx="10615320" cy="368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86240" y="1750680"/>
            <a:ext cx="5180040" cy="41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46640" y="390420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5180040" cy="41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86240" y="175068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86240" y="390420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86240" y="175068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746640" y="3904200"/>
            <a:ext cx="1061532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9160" y="2424240"/>
            <a:ext cx="11946600" cy="8690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97" strike="noStrike">
                <a:solidFill>
                  <a:srgbClr val="ffffff"/>
                </a:solidFill>
                <a:latin typeface="Arial Black"/>
              </a:rPr>
              <a:t>C</a:t>
            </a:r>
            <a:r>
              <a:rPr b="0" lang="en-US" sz="5400" spc="97" strike="noStrike">
                <a:solidFill>
                  <a:srgbClr val="ffffff"/>
                </a:solidFill>
                <a:latin typeface="Arial Black"/>
              </a:rPr>
              <a:t>l</a:t>
            </a:r>
            <a:r>
              <a:rPr b="0" lang="en-US" sz="5400" spc="97" strike="noStrike">
                <a:solidFill>
                  <a:srgbClr val="ffffff"/>
                </a:solidFill>
                <a:latin typeface="Arial Black"/>
              </a:rPr>
              <a:t>i</a:t>
            </a:r>
            <a:r>
              <a:rPr b="0" lang="en-US" sz="5400" spc="97" strike="noStrike">
                <a:solidFill>
                  <a:srgbClr val="ffffff"/>
                </a:solidFill>
                <a:latin typeface="Arial Black"/>
              </a:rPr>
              <a:t>c</a:t>
            </a:r>
            <a:r>
              <a:rPr b="0" lang="en-US" sz="5400" spc="97" strike="noStrike">
                <a:solidFill>
                  <a:srgbClr val="ffffff"/>
                </a:solidFill>
                <a:latin typeface="Arial Black"/>
              </a:rPr>
              <a:t>k</a:t>
            </a:r>
            <a:r>
              <a:rPr b="0" lang="en-US" sz="5400" spc="97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US" sz="5400" spc="97" strike="noStrike">
                <a:solidFill>
                  <a:srgbClr val="ffffff"/>
                </a:solidFill>
                <a:latin typeface="Arial Black"/>
              </a:rPr>
              <a:t>t</a:t>
            </a:r>
            <a:r>
              <a:rPr b="0" lang="en-US" sz="5400" spc="97" strike="noStrike">
                <a:solidFill>
                  <a:srgbClr val="ffffff"/>
                </a:solidFill>
                <a:latin typeface="Arial Black"/>
              </a:rPr>
              <a:t>o</a:t>
            </a:r>
            <a:r>
              <a:rPr b="0" lang="en-US" sz="5400" spc="97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US" sz="5400" spc="97" strike="noStrike">
                <a:solidFill>
                  <a:srgbClr val="ffffff"/>
                </a:solidFill>
                <a:latin typeface="Arial Black"/>
              </a:rPr>
              <a:t>e</a:t>
            </a:r>
            <a:r>
              <a:rPr b="0" lang="en-US" sz="5400" spc="97" strike="noStrike">
                <a:solidFill>
                  <a:srgbClr val="ffffff"/>
                </a:solidFill>
                <a:latin typeface="Arial Black"/>
              </a:rPr>
              <a:t>d</a:t>
            </a:r>
            <a:r>
              <a:rPr b="0" lang="en-US" sz="5400" spc="97" strike="noStrike">
                <a:solidFill>
                  <a:srgbClr val="ffffff"/>
                </a:solidFill>
                <a:latin typeface="Arial Black"/>
              </a:rPr>
              <a:t>i</a:t>
            </a:r>
            <a:r>
              <a:rPr b="0" lang="en-US" sz="5400" spc="97" strike="noStrike">
                <a:solidFill>
                  <a:srgbClr val="ffffff"/>
                </a:solidFill>
                <a:latin typeface="Arial Black"/>
              </a:rPr>
              <a:t>t </a:t>
            </a:r>
            <a:r>
              <a:rPr b="0" lang="en-US" sz="5400" spc="97" strike="noStrike">
                <a:solidFill>
                  <a:srgbClr val="ffffff"/>
                </a:solidFill>
                <a:latin typeface="Arial Black"/>
              </a:rPr>
              <a:t>M</a:t>
            </a:r>
            <a:r>
              <a:rPr b="0" lang="en-US" sz="5400" spc="97" strike="noStrike">
                <a:solidFill>
                  <a:srgbClr val="ffffff"/>
                </a:solidFill>
                <a:latin typeface="Arial Black"/>
              </a:rPr>
              <a:t>a</a:t>
            </a:r>
            <a:r>
              <a:rPr b="0" lang="en-US" sz="5400" spc="97" strike="noStrike">
                <a:solidFill>
                  <a:srgbClr val="ffffff"/>
                </a:solidFill>
                <a:latin typeface="Arial Black"/>
              </a:rPr>
              <a:t>s</a:t>
            </a:r>
            <a:r>
              <a:rPr b="0" lang="en-US" sz="5400" spc="97" strike="noStrike">
                <a:solidFill>
                  <a:srgbClr val="ffffff"/>
                </a:solidFill>
                <a:latin typeface="Arial Black"/>
              </a:rPr>
              <a:t>t</a:t>
            </a:r>
            <a:r>
              <a:rPr b="0" lang="en-US" sz="5400" spc="97" strike="noStrike">
                <a:solidFill>
                  <a:srgbClr val="ffffff"/>
                </a:solidFill>
                <a:latin typeface="Arial Black"/>
              </a:rPr>
              <a:t>e</a:t>
            </a:r>
            <a:r>
              <a:rPr b="0" lang="en-US" sz="5400" spc="97" strike="noStrike">
                <a:solidFill>
                  <a:srgbClr val="ffffff"/>
                </a:solidFill>
                <a:latin typeface="Arial Black"/>
              </a:rPr>
              <a:t>r </a:t>
            </a:r>
            <a:r>
              <a:rPr b="0" lang="en-US" sz="5400" spc="97" strike="noStrike">
                <a:solidFill>
                  <a:srgbClr val="ffffff"/>
                </a:solidFill>
                <a:latin typeface="Arial Black"/>
              </a:rPr>
              <a:t>t</a:t>
            </a:r>
            <a:r>
              <a:rPr b="0" lang="en-US" sz="5400" spc="97" strike="noStrike">
                <a:solidFill>
                  <a:srgbClr val="ffffff"/>
                </a:solidFill>
                <a:latin typeface="Arial Black"/>
              </a:rPr>
              <a:t>i</a:t>
            </a:r>
            <a:r>
              <a:rPr b="0" lang="en-US" sz="5400" spc="97" strike="noStrike">
                <a:solidFill>
                  <a:srgbClr val="ffffff"/>
                </a:solidFill>
                <a:latin typeface="Arial Black"/>
              </a:rPr>
              <a:t>t</a:t>
            </a:r>
            <a:r>
              <a:rPr b="0" lang="en-US" sz="5400" spc="97" strike="noStrike">
                <a:solidFill>
                  <a:srgbClr val="ffffff"/>
                </a:solidFill>
                <a:latin typeface="Arial Black"/>
              </a:rPr>
              <a:t>l</a:t>
            </a:r>
            <a:r>
              <a:rPr b="0" lang="en-US" sz="5400" spc="97" strike="noStrike">
                <a:solidFill>
                  <a:srgbClr val="ffffff"/>
                </a:solidFill>
                <a:latin typeface="Arial Black"/>
              </a:rPr>
              <a:t>e</a:t>
            </a:r>
            <a:r>
              <a:rPr b="0" lang="en-US" sz="5400" spc="97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en-US" sz="5400" spc="97" strike="noStrike">
                <a:solidFill>
                  <a:srgbClr val="ffffff"/>
                </a:solidFill>
                <a:latin typeface="Arial Black"/>
              </a:rPr>
              <a:t>s</a:t>
            </a:r>
            <a:r>
              <a:rPr b="0" lang="en-US" sz="5400" spc="97" strike="noStrike">
                <a:solidFill>
                  <a:srgbClr val="ffffff"/>
                </a:solidFill>
                <a:latin typeface="Arial Black"/>
              </a:rPr>
              <a:t>t</a:t>
            </a:r>
            <a:r>
              <a:rPr b="0" lang="en-US" sz="5400" spc="97" strike="noStrike">
                <a:solidFill>
                  <a:srgbClr val="ffffff"/>
                </a:solidFill>
                <a:latin typeface="Arial Black"/>
              </a:rPr>
              <a:t>y</a:t>
            </a:r>
            <a:r>
              <a:rPr b="0" lang="en-US" sz="5400" spc="97" strike="noStrike">
                <a:solidFill>
                  <a:srgbClr val="ffffff"/>
                </a:solidFill>
                <a:latin typeface="Arial Black"/>
              </a:rPr>
              <a:t>l</a:t>
            </a:r>
            <a:r>
              <a:rPr b="0" lang="en-US" sz="5400" spc="97" strike="noStrike">
                <a:solidFill>
                  <a:srgbClr val="ffffff"/>
                </a:solidFill>
                <a:latin typeface="Arial Black"/>
              </a:rPr>
              <a:t>e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Arial Black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10615320" cy="41227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499"/>
              </a:spcAft>
            </a:pPr>
            <a:r>
              <a:rPr b="0" lang="en-US" sz="2800" spc="-1" strike="noStrike">
                <a:solidFill>
                  <a:srgbClr val="808080"/>
                </a:solidFill>
                <a:latin typeface="Arial Black"/>
              </a:rPr>
              <a:t>Suheadings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80000" indent="-179640">
              <a:lnSpc>
                <a:spcPct val="100000"/>
              </a:lnSpc>
              <a:spcBef>
                <a:spcPts val="499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Level one bullet text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03080" indent="-342720">
              <a:lnSpc>
                <a:spcPct val="100000"/>
              </a:lnSpc>
              <a:spcBef>
                <a:spcPts val="499"/>
              </a:spcBef>
              <a:buClr>
                <a:srgbClr val="c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Level two bullet text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43080" indent="-179640">
              <a:lnSpc>
                <a:spcPct val="100000"/>
              </a:lnSpc>
              <a:buClr>
                <a:srgbClr val="a6a6a6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 three bullet text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ftr"/>
          </p:nvPr>
        </p:nvSpPr>
        <p:spPr>
          <a:xfrm>
            <a:off x="3342960" y="5968800"/>
            <a:ext cx="6208200" cy="2329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CA" sz="1000" spc="599" strike="noStrike">
                <a:solidFill>
                  <a:srgbClr val="ffffff"/>
                </a:solidFill>
                <a:latin typeface="Calibri"/>
              </a:rPr>
              <a:t>STATISTICS CANADA   CANDEV DATA CHALLENGE</a:t>
            </a:r>
            <a:endParaRPr b="0" lang="en-CA" sz="10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sldNum"/>
          </p:nvPr>
        </p:nvSpPr>
        <p:spPr>
          <a:xfrm>
            <a:off x="11390400" y="5968800"/>
            <a:ext cx="529560" cy="2329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5F77CF87-7115-4FB9-9BE7-16CD8D479888}" type="slidenum">
              <a:rPr b="1" lang="en-CA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CA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19160" y="1992240"/>
            <a:ext cx="11946600" cy="869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97" strike="noStrike">
                <a:solidFill>
                  <a:srgbClr val="ffffff"/>
                </a:solidFill>
                <a:latin typeface="Arial Black"/>
              </a:rPr>
              <a:t>Cyber Preparedness of Critical Infrastructure</a:t>
            </a:r>
            <a:endParaRPr b="0" lang="en-US" sz="5400" spc="97" strike="noStrike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400" y="4104000"/>
            <a:ext cx="11946600" cy="60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CA" sz="2400" spc="97" strike="noStrike">
                <a:solidFill>
                  <a:srgbClr val="ffffff"/>
                </a:solidFill>
                <a:latin typeface="Calibri"/>
              </a:rPr>
              <a:t>Tom Nguyen, Gregory Wilson, Dima Cherepovskyi, Pierfrancesco Cervellini</a:t>
            </a:r>
            <a:endParaRPr b="0" lang="en-CA" sz="2400" spc="97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46640" y="1426680"/>
            <a:ext cx="10615320" cy="412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499"/>
              </a:spcAft>
            </a:pPr>
            <a:r>
              <a:rPr b="0" lang="en-US" sz="2800" spc="-1" strike="noStrike">
                <a:solidFill>
                  <a:srgbClr val="808080"/>
                </a:solidFill>
                <a:latin typeface="Arial Black"/>
                <a:ea typeface="WenQuanYi Micro Hei"/>
              </a:rPr>
              <a:t>Ukraine - </a:t>
            </a:r>
            <a:r>
              <a:rPr b="0" lang="en-US" sz="2800" spc="-1" strike="noStrike">
                <a:solidFill>
                  <a:srgbClr val="808080"/>
                </a:solidFill>
                <a:latin typeface="Arial Black"/>
              </a:rPr>
              <a:t>2015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80000" indent="-179640">
              <a:spcBef>
                <a:spcPts val="1417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First known successful cyber attack on a power grid.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03080" indent="-342720">
              <a:spcBef>
                <a:spcPts val="1134"/>
              </a:spcBef>
              <a:buClr>
                <a:srgbClr val="c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North American power grids use many of the same components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03080" indent="-342720">
              <a:spcBef>
                <a:spcPts val="1134"/>
              </a:spcBef>
              <a:buClr>
                <a:srgbClr val="c00000"/>
              </a:buClr>
              <a:buFont typeface="Wingdings" charset="2"/>
              <a:buChar char="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80000" indent="-179640">
              <a:spcBef>
                <a:spcPts val="1417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808080"/>
                </a:solidFill>
                <a:latin typeface="Arial Black"/>
              </a:rPr>
              <a:t>North American Regulators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03080" indent="-342720">
              <a:lnSpc>
                <a:spcPct val="90000"/>
              </a:lnSpc>
              <a:spcBef>
                <a:spcPts val="1417"/>
              </a:spcBef>
              <a:buClr>
                <a:srgbClr val="c00000"/>
              </a:buClr>
              <a:buFont typeface="Wingdings" charset="2"/>
              <a:buChar char="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NERC, CER, Provincial Regulators, Nuclear Safety Commission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03080" indent="-342720">
              <a:lnSpc>
                <a:spcPct val="90000"/>
              </a:lnSpc>
              <a:spcBef>
                <a:spcPts val="1417"/>
              </a:spcBef>
              <a:buClr>
                <a:srgbClr val="c00000"/>
              </a:buClr>
              <a:buFont typeface="Wingdings" charset="2"/>
              <a:buChar char="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CIP Standards for Generation, Distribution and Delivery of Electricity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342960" y="5968800"/>
            <a:ext cx="6208200" cy="23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CA" sz="1000" spc="599" strike="noStrike">
                <a:solidFill>
                  <a:srgbClr val="ffffff"/>
                </a:solidFill>
                <a:latin typeface="Calibri"/>
              </a:rPr>
              <a:t>STATISTICS CANADA   CANDEV DATA CHALLENGE</a:t>
            </a:r>
            <a:endParaRPr b="0" lang="en-CA" sz="1000" spc="-1" strike="noStrike">
              <a:latin typeface="Times New Roman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11390400" y="5968800"/>
            <a:ext cx="529560" cy="23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A4763443-D23A-44B7-9323-F0D80E8E2BBB}" type="slidenum">
              <a:rPr b="1" lang="en-CA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CA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342960" y="5968800"/>
            <a:ext cx="6208200" cy="23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CA" sz="1000" spc="599" strike="noStrike">
                <a:solidFill>
                  <a:srgbClr val="ffffff"/>
                </a:solidFill>
                <a:latin typeface="Calibri"/>
              </a:rPr>
              <a:t>STATISTICS CANADA   CANDEV DATA CHALLENGE</a:t>
            </a:r>
            <a:endParaRPr b="0" lang="en-CA" sz="1000" spc="-1" strike="noStrike">
              <a:latin typeface="Times New Roman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1390400" y="5968800"/>
            <a:ext cx="529560" cy="23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95BF34D5-5BCA-4AFB-8537-474EEA1A26FF}" type="slidenum">
              <a:rPr b="1" lang="en-CA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CA" sz="1000" spc="-1" strike="noStrike">
              <a:latin typeface="Times New Roman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rcRect l="0" t="0" r="8986" b="2360"/>
          <a:stretch/>
        </p:blipFill>
        <p:spPr>
          <a:xfrm>
            <a:off x="2304000" y="1008000"/>
            <a:ext cx="7380360" cy="476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46640" y="1750680"/>
            <a:ext cx="10615320" cy="412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499"/>
              </a:spcAft>
            </a:pPr>
            <a:r>
              <a:rPr b="0" lang="en-US" sz="2800" spc="-1" strike="noStrike">
                <a:solidFill>
                  <a:srgbClr val="808080"/>
                </a:solidFill>
                <a:latin typeface="Arial Black"/>
              </a:rPr>
              <a:t>Demo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342960" y="5968800"/>
            <a:ext cx="6208200" cy="23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CA" sz="1000" spc="599" strike="noStrike">
                <a:solidFill>
                  <a:srgbClr val="ffffff"/>
                </a:solidFill>
                <a:latin typeface="Calibri"/>
              </a:rPr>
              <a:t>STATISTICS CANADA   CANDEV DATA CHALLENGE</a:t>
            </a:r>
            <a:endParaRPr b="0" lang="en-CA" sz="1000" spc="-1" strike="noStrike">
              <a:latin typeface="Times New Roman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11390400" y="5968800"/>
            <a:ext cx="529560" cy="23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627EB7BF-A3DA-4E67-8D1A-53BAD02862A1}" type="slidenum">
              <a:rPr b="1" lang="en-CA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CA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746640" y="1008000"/>
            <a:ext cx="3213360" cy="64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499"/>
              </a:spcAft>
            </a:pPr>
            <a:r>
              <a:rPr b="0" lang="en-US" sz="2800" spc="-1" strike="noStrike">
                <a:solidFill>
                  <a:srgbClr val="808080"/>
                </a:solidFill>
                <a:latin typeface="Arial Black"/>
              </a:rPr>
              <a:t>Methodology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80000" indent="-179640">
              <a:spcBef>
                <a:spcPts val="1417"/>
              </a:spcBef>
              <a:buClr>
                <a:srgbClr val="c00000"/>
              </a:buClr>
              <a:buFont typeface="Arial"/>
              <a:buChar char="•"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342960" y="5968800"/>
            <a:ext cx="6208200" cy="23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CA" sz="1000" spc="599" strike="noStrike">
                <a:solidFill>
                  <a:srgbClr val="ffffff"/>
                </a:solidFill>
                <a:latin typeface="Calibri"/>
              </a:rPr>
              <a:t>STATISTICS CANADA   CANDEV DATA CHALLENGE</a:t>
            </a:r>
            <a:endParaRPr b="0" lang="en-CA" sz="1000" spc="-1" strike="noStrike">
              <a:latin typeface="Times New Roman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11390400" y="5968800"/>
            <a:ext cx="529560" cy="23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D33B4827-7E77-4110-A459-208674EA12E3}" type="slidenum">
              <a:rPr b="1" lang="en-CA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CA" sz="1000" spc="-1" strike="noStrike">
              <a:latin typeface="Times New Roman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4500000" y="1306440"/>
            <a:ext cx="7308000" cy="236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746640" y="1008000"/>
            <a:ext cx="10615320" cy="412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499"/>
              </a:spcAft>
            </a:pPr>
            <a:r>
              <a:rPr b="0" lang="en-US" sz="2800" spc="-1" strike="noStrike">
                <a:solidFill>
                  <a:srgbClr val="808080"/>
                </a:solidFill>
                <a:latin typeface="Arial Black"/>
              </a:rPr>
              <a:t>2015, Ukraine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80000" indent="-179640">
              <a:spcBef>
                <a:spcPts val="1417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First known successful cyber attack on a power grid.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03080" indent="-342720">
              <a:spcBef>
                <a:spcPts val="1134"/>
              </a:spcBef>
              <a:buClr>
                <a:srgbClr val="c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Level two bullet text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43080" indent="-179640">
              <a:spcBef>
                <a:spcPts val="850"/>
              </a:spcBef>
              <a:buClr>
                <a:srgbClr val="a6a6a6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 three bullet text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342960" y="5968800"/>
            <a:ext cx="6208200" cy="23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CA" sz="1000" spc="599" strike="noStrike">
                <a:solidFill>
                  <a:srgbClr val="ffffff"/>
                </a:solidFill>
                <a:latin typeface="Calibri"/>
              </a:rPr>
              <a:t>STATISTICS CANADA   CANDEV DATA CHALLENGE</a:t>
            </a:r>
            <a:endParaRPr b="0" lang="en-CA" sz="1000" spc="-1" strike="noStrike">
              <a:latin typeface="Times New Roman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11390400" y="5968800"/>
            <a:ext cx="529560" cy="23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A3BC18EB-07FC-445A-B3F5-D0BAB0F50D1F}" type="slidenum">
              <a:rPr b="1" lang="en-CA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CA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Application>LibreOffice/6.1.5.2$Linux_X86_64 LibreOffice_project/10$Build-2</Application>
  <Words>20</Words>
  <Paragraphs>7</Paragraphs>
  <Company>StatCan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2019-07-30T16:57:20Z</dcterms:created>
  <dc:creator>Pfitzer, Jennifer - HRPBTD/DPRHTO</dc:creator>
  <dc:description/>
  <dc:language>en-CA</dc:language>
  <cp:lastModifiedBy/>
  <dcterms:modified xsi:type="dcterms:W3CDTF">2020-01-19T11:50:56Z</dcterms:modified>
  <cp:revision>34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StatCan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  <property fmtid="{D5CDD505-2E9C-101B-9397-08002B2CF9AE}" pid="13" name="_AdHocReviewCycleID">
    <vt:i4>-268891320</vt:i4>
  </property>
  <property fmtid="{D5CDD505-2E9C-101B-9397-08002B2CF9AE}" pid="14" name="_AuthorEmail">
    <vt:lpwstr>heidi.boles@canada.ca</vt:lpwstr>
  </property>
  <property fmtid="{D5CDD505-2E9C-101B-9397-08002B2CF9AE}" pid="15" name="_AuthorEmailDisplayName">
    <vt:lpwstr>Boles, Heidi (STATCAN)</vt:lpwstr>
  </property>
  <property fmtid="{D5CDD505-2E9C-101B-9397-08002B2CF9AE}" pid="16" name="_EmailSubject">
    <vt:lpwstr>CANDEV Slide deck</vt:lpwstr>
  </property>
  <property fmtid="{D5CDD505-2E9C-101B-9397-08002B2CF9AE}" pid="17" name="_NewReviewCycle">
    <vt:lpwstr/>
  </property>
  <property fmtid="{D5CDD505-2E9C-101B-9397-08002B2CF9AE}" pid="18" name="_PreviousAdHocReviewCycleID">
    <vt:i4>1857029606</vt:i4>
  </property>
</Properties>
</file>