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82" autoAdjust="0"/>
  </p:normalViewPr>
  <p:slideViewPr>
    <p:cSldViewPr snapToGrid="0" showGuides="1">
      <p:cViewPr varScale="1">
        <p:scale>
          <a:sx n="68" d="100"/>
          <a:sy n="68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95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820371"/>
            <a:ext cx="10615617" cy="3881748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5903" y="5968729"/>
            <a:ext cx="7252254" cy="233289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/>
              <a:t>STATISTIQUE CANADA   CANDEV DÉFI DES DONNÉES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1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61017"/>
            <a:ext cx="11946834" cy="869535"/>
          </a:xfrm>
        </p:spPr>
        <p:txBody>
          <a:bodyPr/>
          <a:lstStyle/>
          <a:p>
            <a:r>
              <a:rPr lang="en-US" sz="4800" dirty="0" err="1">
                <a:latin typeface="Arial Narrow" panose="020B0606020202030204" pitchFamily="34" charset="0"/>
              </a:rPr>
              <a:t>Améliorer</a:t>
            </a:r>
            <a:r>
              <a:rPr lang="en-US" sz="4800" dirty="0">
                <a:latin typeface="Arial Narrow" panose="020B0606020202030204" pitchFamily="34" charset="0"/>
              </a:rPr>
              <a:t> </a:t>
            </a:r>
            <a:r>
              <a:rPr lang="en-US" sz="4800" dirty="0" err="1">
                <a:latin typeface="Arial Narrow" panose="020B0606020202030204" pitchFamily="34" charset="0"/>
              </a:rPr>
              <a:t>l’expérience</a:t>
            </a:r>
            <a:r>
              <a:rPr lang="en-US" sz="4800" dirty="0">
                <a:latin typeface="Arial Narrow" panose="020B0606020202030204" pitchFamily="34" charset="0"/>
              </a:rPr>
              <a:t> </a:t>
            </a:r>
            <a:r>
              <a:rPr lang="en-US" sz="4800" dirty="0" err="1">
                <a:latin typeface="Arial Narrow" panose="020B0606020202030204" pitchFamily="34" charset="0"/>
              </a:rPr>
              <a:t>utilisateurs</a:t>
            </a:r>
            <a:r>
              <a:rPr lang="en-US" sz="4800" dirty="0">
                <a:latin typeface="Arial Narrow" panose="020B0606020202030204" pitchFamily="34" charset="0"/>
              </a:rPr>
              <a:t> sur </a:t>
            </a:r>
            <a:r>
              <a:rPr lang="en-US" sz="4800" dirty="0" err="1">
                <a:latin typeface="Arial Narrow" panose="020B0606020202030204" pitchFamily="34" charset="0"/>
              </a:rPr>
              <a:t>GCcollab</a:t>
            </a:r>
            <a:r>
              <a:rPr lang="en-US" sz="4800" dirty="0">
                <a:latin typeface="Arial Narrow" panose="020B0606020202030204" pitchFamily="34" charset="0"/>
              </a:rPr>
              <a:t> : </a:t>
            </a:r>
            <a:r>
              <a:rPr lang="en-US" sz="3600" dirty="0" err="1">
                <a:latin typeface="Arial Narrow" panose="020B0606020202030204" pitchFamily="34" charset="0"/>
              </a:rPr>
              <a:t>GCcarpool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4064514"/>
            <a:ext cx="11946834" cy="607543"/>
          </a:xfrm>
        </p:spPr>
        <p:txBody>
          <a:bodyPr/>
          <a:lstStyle/>
          <a:p>
            <a:r>
              <a:rPr lang="fr-FR" dirty="0"/>
              <a:t>É</a:t>
            </a:r>
            <a:r>
              <a:rPr lang="en-CA" dirty="0" err="1"/>
              <a:t>quipe</a:t>
            </a:r>
            <a:r>
              <a:rPr lang="en-CA" dirty="0"/>
              <a:t> 2166</a:t>
            </a:r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AB679-4427-44E8-9B15-B091A41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0C2CC-4484-4789-9664-AD15CA18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Retard </a:t>
            </a:r>
            <a:r>
              <a:rPr lang="en-US" sz="3600" dirty="0" err="1"/>
              <a:t>fréquent</a:t>
            </a:r>
            <a:r>
              <a:rPr lang="en-US" sz="3600" dirty="0"/>
              <a:t> des transports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commun</a:t>
            </a:r>
            <a:endParaRPr lang="en-US" sz="3600" dirty="0"/>
          </a:p>
          <a:p>
            <a:r>
              <a:rPr lang="en-US" sz="3600" dirty="0"/>
              <a:t>Bouchon de circulation sur des </a:t>
            </a:r>
            <a:r>
              <a:rPr lang="en-US" sz="3600" dirty="0" err="1"/>
              <a:t>kilomètres</a:t>
            </a:r>
            <a:endParaRPr lang="en-US" sz="3600" dirty="0"/>
          </a:p>
          <a:p>
            <a:r>
              <a:rPr lang="en-US" sz="3600" dirty="0"/>
              <a:t>Pollution de la nature</a:t>
            </a:r>
          </a:p>
          <a:p>
            <a:r>
              <a:rPr lang="en-US" sz="3600" dirty="0" err="1"/>
              <a:t>Insuffisance</a:t>
            </a:r>
            <a:r>
              <a:rPr lang="en-US" sz="3600" dirty="0"/>
              <a:t> de parc de </a:t>
            </a:r>
            <a:r>
              <a:rPr lang="en-US" sz="3600" dirty="0" err="1"/>
              <a:t>stationnement</a:t>
            </a:r>
            <a:r>
              <a:rPr lang="en-US" sz="3600" dirty="0"/>
              <a:t> pour le </a:t>
            </a:r>
            <a:r>
              <a:rPr lang="en-US" sz="3600" dirty="0" err="1"/>
              <a:t>nombre</a:t>
            </a:r>
            <a:r>
              <a:rPr lang="en-US" sz="3600" dirty="0"/>
              <a:t> de </a:t>
            </a:r>
            <a:r>
              <a:rPr lang="en-US" sz="3600" dirty="0" err="1"/>
              <a:t>véhicules</a:t>
            </a:r>
            <a:endParaRPr lang="en-US" sz="3600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A789CB-FC93-4581-9C35-FB3FFFBE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STATISTIQUE CANADA   CANDEV DÉFI DES DONNÉES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C383BE-71F4-4DF6-8A45-D91C6551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06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746C-8AF0-440C-9536-04D73BF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91314-6A2F-4033-8B69-83F74ADA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Mettre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place un </a:t>
            </a:r>
            <a:r>
              <a:rPr lang="en-US" sz="3600" dirty="0" err="1"/>
              <a:t>moyen</a:t>
            </a:r>
            <a:r>
              <a:rPr lang="en-US" sz="3600" dirty="0"/>
              <a:t> de transport </a:t>
            </a:r>
            <a:r>
              <a:rPr lang="en-US" sz="3600" dirty="0" err="1"/>
              <a:t>économique</a:t>
            </a:r>
            <a:r>
              <a:rPr lang="en-US" sz="3600" dirty="0"/>
              <a:t> et </a:t>
            </a:r>
            <a:r>
              <a:rPr lang="en-US" sz="3600" dirty="0" err="1"/>
              <a:t>fiable</a:t>
            </a:r>
            <a:r>
              <a:rPr lang="en-US" sz="3600" dirty="0"/>
              <a:t> pour les </a:t>
            </a:r>
            <a:r>
              <a:rPr lang="en-US" sz="3600" dirty="0" err="1"/>
              <a:t>utilisateurs</a:t>
            </a:r>
            <a:r>
              <a:rPr lang="en-US" sz="3600" dirty="0"/>
              <a:t> de </a:t>
            </a:r>
            <a:r>
              <a:rPr lang="en-US" sz="3600" dirty="0" err="1"/>
              <a:t>GCcollab</a:t>
            </a:r>
            <a:endParaRPr lang="en-US" sz="3600" dirty="0"/>
          </a:p>
          <a:p>
            <a:r>
              <a:rPr lang="en-US" sz="3600" dirty="0"/>
              <a:t>Se </a:t>
            </a:r>
            <a:r>
              <a:rPr lang="en-US" sz="3600" dirty="0" err="1"/>
              <a:t>créer</a:t>
            </a:r>
            <a:r>
              <a:rPr lang="en-US" sz="3600" dirty="0"/>
              <a:t> un </a:t>
            </a:r>
            <a:r>
              <a:rPr lang="en-US" sz="3600" dirty="0" err="1"/>
              <a:t>réseau</a:t>
            </a:r>
            <a:r>
              <a:rPr lang="en-US" sz="3600" dirty="0"/>
              <a:t> de </a:t>
            </a:r>
            <a:r>
              <a:rPr lang="en-US" sz="3600" dirty="0" err="1"/>
              <a:t>connaissances</a:t>
            </a:r>
            <a:endParaRPr lang="en-US" sz="3600" dirty="0"/>
          </a:p>
          <a:p>
            <a:r>
              <a:rPr lang="fr-FR" sz="3600" dirty="0"/>
              <a:t>Éviter les bouchons de circulation aux heures de pointes</a:t>
            </a:r>
          </a:p>
          <a:p>
            <a:r>
              <a:rPr lang="en-US" sz="3600" dirty="0" err="1"/>
              <a:t>Libérer</a:t>
            </a:r>
            <a:r>
              <a:rPr lang="en-US" sz="3600" dirty="0"/>
              <a:t> des parcs de </a:t>
            </a:r>
            <a:r>
              <a:rPr lang="en-US" sz="3600" dirty="0" err="1"/>
              <a:t>stationnement</a:t>
            </a:r>
            <a:r>
              <a:rPr lang="en-US" sz="3600" dirty="0"/>
              <a:t> aux </a:t>
            </a:r>
            <a:r>
              <a:rPr lang="en-US" sz="3600" dirty="0" err="1"/>
              <a:t>visiteurs</a:t>
            </a:r>
            <a:endParaRPr lang="en-US" sz="3600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5BBBF4-867F-4AF6-8038-8A75B367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STATISTIQUE CANADA   CANDEV DÉFI DES DONNÉES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06002B-7794-49A3-8419-0B1E180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98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ECC0-9798-418F-B082-650692AA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des </a:t>
            </a:r>
            <a:r>
              <a:rPr lang="en-US" dirty="0" err="1"/>
              <a:t>coûts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1228-5D30-429E-B63D-1DA0707D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A. Entente entre les </a:t>
            </a:r>
            <a:r>
              <a:rPr lang="en-US" dirty="0" err="1"/>
              <a:t>collaborateurs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B. 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4B4B-F461-470A-A73A-890D13D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STATISTIQUE CANADA   CANDEV DÉFI DES DONNÉES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2D067-0205-4254-AA5C-8261A905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55CB59-1ABE-4D29-A539-122ED5553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19672"/>
              </p:ext>
            </p:extLst>
          </p:nvPr>
        </p:nvGraphicFramePr>
        <p:xfrm>
          <a:off x="1392702" y="3183249"/>
          <a:ext cx="8032652" cy="15325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8661">
                  <a:extLst>
                    <a:ext uri="{9D8B030D-6E8A-4147-A177-3AD203B41FA5}">
                      <a16:colId xmlns:a16="http://schemas.microsoft.com/office/drawing/2014/main" val="304202921"/>
                    </a:ext>
                  </a:extLst>
                </a:gridCol>
                <a:gridCol w="1630390">
                  <a:extLst>
                    <a:ext uri="{9D8B030D-6E8A-4147-A177-3AD203B41FA5}">
                      <a16:colId xmlns:a16="http://schemas.microsoft.com/office/drawing/2014/main" val="2632489039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2078152204"/>
                    </a:ext>
                  </a:extLst>
                </a:gridCol>
                <a:gridCol w="1589548">
                  <a:extLst>
                    <a:ext uri="{9D8B030D-6E8A-4147-A177-3AD203B41FA5}">
                      <a16:colId xmlns:a16="http://schemas.microsoft.com/office/drawing/2014/main" val="3393808131"/>
                    </a:ext>
                  </a:extLst>
                </a:gridCol>
                <a:gridCol w="1652959">
                  <a:extLst>
                    <a:ext uri="{9D8B030D-6E8A-4147-A177-3AD203B41FA5}">
                      <a16:colId xmlns:a16="http://schemas.microsoft.com/office/drawing/2014/main" val="739111862"/>
                    </a:ext>
                  </a:extLst>
                </a:gridCol>
              </a:tblGrid>
              <a:tr h="96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Estimation des couts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Véhicule personnel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STO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OC Transport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Solution </a:t>
                      </a:r>
                      <a:endParaRPr lang="en-CA" sz="24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effectLst/>
                        </a:rPr>
                        <a:t>GCcarpool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4510643"/>
                  </a:ext>
                </a:extLst>
              </a:tr>
              <a:tr h="483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$CA / mois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140&lt; Coût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99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119.50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50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416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4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21B32-76C9-4ACE-912C-C83F6CE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1" y="655982"/>
            <a:ext cx="10615617" cy="794337"/>
          </a:xfrm>
        </p:spPr>
        <p:txBody>
          <a:bodyPr/>
          <a:lstStyle/>
          <a:p>
            <a:r>
              <a:rPr lang="en-US" sz="3600" dirty="0"/>
              <a:t>Visualisation: Analyse de données</a:t>
            </a:r>
            <a:endParaRPr lang="fr-FR" sz="3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715075-4A2A-4B5B-9474-111CDE4A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STATISTIQUE CANADA   CANDEV DÉFI DES DONNÉES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899D1C-B441-4D67-8FC3-078FD54D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F3B198-C562-4866-9F90-3B890EDB3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1450319"/>
            <a:ext cx="10439981" cy="45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92273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138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Calibri Light</vt:lpstr>
      <vt:lpstr>Wingdings</vt:lpstr>
      <vt:lpstr>DL Theme</vt:lpstr>
      <vt:lpstr>Améliorer l’expérience utilisateurs sur GCcollab : GCcarpool</vt:lpstr>
      <vt:lpstr>Constat</vt:lpstr>
      <vt:lpstr>Solutions</vt:lpstr>
      <vt:lpstr>Estimation des coûts</vt:lpstr>
      <vt:lpstr>Visualisation: Analyse de données</vt:lpstr>
    </vt:vector>
  </TitlesOfParts>
  <Company>StatCan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lastModifiedBy>Gratias Nukunu</cp:lastModifiedBy>
  <cp:revision>41</cp:revision>
  <dcterms:created xsi:type="dcterms:W3CDTF">2019-07-30T16:57:20Z</dcterms:created>
  <dcterms:modified xsi:type="dcterms:W3CDTF">2020-01-19T16:30:55Z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-1895829626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1585654262</vt:i4>
  </property>
</Properties>
</file>