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92EA-1AAE-4C34-B9CA-ED7E8806D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3103E-1AB4-4D32-84E6-62E4B90F6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BEAA-4F60-482C-AF23-742BCA72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1E-6FCD-48F7-94CA-CF8C5FD4AC0C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E5360-495D-4F9B-83E0-AF9DC25B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089B-D184-46E4-A940-A213382B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BC48-B885-4AB9-8B50-1E5552FB48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8FF1-5C91-4816-BCC9-5FCDF3B7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719C0-6587-4ADA-98D8-A63F85F5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0761C-0D39-4547-8193-A0B08C95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1E-6FCD-48F7-94CA-CF8C5FD4AC0C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D774-4117-4029-9B7D-E0A84B19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16A0-722D-44D5-BFAA-DDA10474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BC48-B885-4AB9-8B50-1E5552FB48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20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77F72-C381-46BA-BB14-ECEED45AB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8030B-3DF6-485A-BD8C-4F53B3755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0A00-C81D-4BF4-BC7A-2FB22A40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1E-6FCD-48F7-94CA-CF8C5FD4AC0C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8B46F-8659-479B-9F8B-08A9A37A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61E66-21F5-4918-B92B-A4255BCF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BC48-B885-4AB9-8B50-1E5552FB48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9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0A54-9C5E-4E0A-8CEC-E662FD50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FBE5-04E8-45B7-89A5-0B730B74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3CBA-4ED9-48B8-975E-850B6345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1E-6FCD-48F7-94CA-CF8C5FD4AC0C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8449-FA06-471B-B5CA-3CE73D53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0EC0-B429-4A3E-9F22-1864B308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BC48-B885-4AB9-8B50-1E5552FB48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53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3F67-773A-478F-9AC3-F394576D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C951-368A-4B5B-9373-085FA180D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DDFA-E18F-4816-B87A-BBCE26CE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1E-6FCD-48F7-94CA-CF8C5FD4AC0C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F07E-66AF-4712-9FC8-FCE46768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87518-BCC6-40E3-AC50-005A188C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BC48-B885-4AB9-8B50-1E5552FB48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4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2954-57BF-44A9-9D10-2E03AB54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8ED5-87CC-4348-874C-FC0B91566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88E6B-41B7-4F64-A70C-2A6B568D7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11688-FE39-4689-AECF-EE03F9A8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1E-6FCD-48F7-94CA-CF8C5FD4AC0C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9CA1D-F27A-44D7-BB51-7F0A8B8D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B0282-6F68-4826-BD0B-15350779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BC48-B885-4AB9-8B50-1E5552FB48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87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D741-E61F-4067-96C0-2B67C77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C0E09-A4BE-4509-89DA-3ED1F5DA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5D8C-1FE5-4B3F-BCC7-DD8D23AD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6FAFB-9C8D-46AD-961E-F58C9D65B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22A48-E792-40E2-9CE6-B2E5F8453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CCF30-FD2D-4D4B-8F09-654169B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1E-6FCD-48F7-94CA-CF8C5FD4AC0C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64589-34EE-42F9-8256-6A5E992C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0083D-BF24-41C3-9C18-844D85C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BC48-B885-4AB9-8B50-1E5552FB48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04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45F4-F838-45CB-ABB3-C66AB21D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2F2BC-ADDA-4644-A94E-1A0843A6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1E-6FCD-48F7-94CA-CF8C5FD4AC0C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B7489-08BC-415D-93C5-3263DE70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38E4F-872D-46A8-B56B-55785D96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BC48-B885-4AB9-8B50-1E5552FB48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4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604E2-F0C5-4B96-AD0E-DC56B172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1E-6FCD-48F7-94CA-CF8C5FD4AC0C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88BBA-B3CF-4DB3-9C14-032E8514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B04A5-774A-4EAF-8834-4FC18001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BC48-B885-4AB9-8B50-1E5552FB48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39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6FF4-6087-408C-84C4-B3800711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AE12-8F89-4F93-8F85-B59FEC8A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5CBC1-600D-419C-9613-4821B450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081DB-60D1-481E-ACAD-783C81D6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1E-6FCD-48F7-94CA-CF8C5FD4AC0C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F1F4D-496E-46E9-8BE5-98C83F87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D0FF6-7C70-4924-AAEC-24D11C2F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BC48-B885-4AB9-8B50-1E5552FB48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50AC-8285-4E65-B0AD-050DA8BD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B8855-9CD8-4136-9F34-FBFC09EA8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2A933-7ACC-4A26-A7D8-81CF0AC53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945DF-1360-4150-BC72-071E3A8F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71E-6FCD-48F7-94CA-CF8C5FD4AC0C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50D-786B-486C-918B-52920EDF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B0381-080A-4BA1-B757-28693AC4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BC48-B885-4AB9-8B50-1E5552FB48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3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B06BA-DF73-43BC-A82F-73C7BF25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065E-8C2E-43CD-BFBB-6F873F1D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760D7-DDF2-4059-A203-54C570126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871E-6FCD-48F7-94CA-CF8C5FD4AC0C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F411-D601-4136-B2E8-480E68D90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6E1A-3B57-4D91-990A-63EF109D3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BC48-B885-4AB9-8B50-1E5552FB48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4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4A4BA-AE85-49D1-9F85-86AA96DF9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85278" cy="488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CFB30A-1294-4B50-A4D7-6353E0B8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905" y="0"/>
            <a:ext cx="2365093" cy="5419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857A88-FA2A-4953-BA58-3283A1DF37B5}"/>
              </a:ext>
            </a:extLst>
          </p:cNvPr>
          <p:cNvSpPr/>
          <p:nvPr/>
        </p:nvSpPr>
        <p:spPr>
          <a:xfrm>
            <a:off x="1996069" y="1750741"/>
            <a:ext cx="7560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sales, by industry for 12 Selected Census Metropolitan Areas</a:t>
            </a:r>
            <a:endParaRPr lang="en-CA" b="0" i="0" dirty="0">
              <a:solidFill>
                <a:srgbClr val="25242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DE04B5-8EF8-47C6-A0AE-20EBA5284F43}"/>
              </a:ext>
            </a:extLst>
          </p:cNvPr>
          <p:cNvSpPr/>
          <p:nvPr/>
        </p:nvSpPr>
        <p:spPr>
          <a:xfrm>
            <a:off x="1996069" y="1066800"/>
            <a:ext cx="7560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Let the machine beat the analyst </a:t>
            </a:r>
            <a:b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3EC7A0-70EF-454C-BD10-24ADE8400B45}"/>
              </a:ext>
            </a:extLst>
          </p:cNvPr>
          <p:cNvSpPr txBox="1"/>
          <p:nvPr/>
        </p:nvSpPr>
        <p:spPr>
          <a:xfrm>
            <a:off x="802888" y="2790429"/>
            <a:ext cx="10961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Generation achieved through R- Markdown using KNIT.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scans the complete dataset and identifies trends over time, peak values and historical highs.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is generated in a browser friendly html format / PDF as per business requirement.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BI Dashboard to verify the complete visualization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919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Dutta, Kaustubh (Nokia - CA/Ottawa)</dc:creator>
  <cp:lastModifiedBy>Dutta, Kaustubh (Nokia - CA/Ottawa)</cp:lastModifiedBy>
  <cp:revision>6</cp:revision>
  <dcterms:created xsi:type="dcterms:W3CDTF">2020-01-19T15:39:21Z</dcterms:created>
  <dcterms:modified xsi:type="dcterms:W3CDTF">2020-01-19T16:32:08Z</dcterms:modified>
</cp:coreProperties>
</file>