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5400000">
            <a:off x="7624555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07634" y="-207634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7624555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207634" y="5338555"/>
            <a:ext cx="1311811" cy="172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/>
          <p:nvPr/>
        </p:nvSpPr>
        <p:spPr>
          <a:xfrm>
            <a:off x="321000" y="321000"/>
            <a:ext cx="8502000" cy="6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476725" y="481050"/>
            <a:ext cx="8190600" cy="5895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/>
        </p:nvSpPr>
        <p:spPr>
          <a:xfrm>
            <a:off x="2949528" y="183123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presented to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8"/>
          <p:cNvSpPr txBox="1"/>
          <p:nvPr/>
        </p:nvSpPr>
        <p:spPr>
          <a:xfrm>
            <a:off x="2949528" y="3650889"/>
            <a:ext cx="31317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8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b="0" i="1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5" name="Google Shape;35;p8"/>
          <p:cNvCxnSpPr/>
          <p:nvPr/>
        </p:nvCxnSpPr>
        <p:spPr>
          <a:xfrm rot="10800000">
            <a:off x="3300404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8"/>
          <p:cNvCxnSpPr/>
          <p:nvPr/>
        </p:nvCxnSpPr>
        <p:spPr>
          <a:xfrm rot="10800000">
            <a:off x="4894905" y="3899589"/>
            <a:ext cx="835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8"/>
          <p:cNvSpPr txBox="1"/>
          <p:nvPr/>
        </p:nvSpPr>
        <p:spPr>
          <a:xfrm>
            <a:off x="933705" y="4148289"/>
            <a:ext cx="7163400" cy="8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24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Best attendance</a:t>
            </a:r>
            <a:endParaRPr b="0" i="1" sz="2400" u="none" cap="none" strike="noStrik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38" name="Google Shape;38;p8"/>
          <p:cNvCxnSpPr/>
          <p:nvPr/>
        </p:nvCxnSpPr>
        <p:spPr>
          <a:xfrm rot="10800000">
            <a:off x="1210710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8"/>
          <p:cNvCxnSpPr/>
          <p:nvPr/>
        </p:nvCxnSpPr>
        <p:spPr>
          <a:xfrm rot="10800000">
            <a:off x="4706808" y="5819314"/>
            <a:ext cx="3244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/>
        </p:nvSpPr>
        <p:spPr>
          <a:xfrm>
            <a:off x="1210595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Teacher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8"/>
          <p:cNvSpPr txBox="1"/>
          <p:nvPr/>
        </p:nvSpPr>
        <p:spPr>
          <a:xfrm>
            <a:off x="4712764" y="5895514"/>
            <a:ext cx="32328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1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Date</a:t>
            </a:r>
            <a:endParaRPr b="0" i="1" sz="1400" u="none" cap="none" strike="noStrike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8"/>
          <p:cNvSpPr txBox="1"/>
          <p:nvPr/>
        </p:nvSpPr>
        <p:spPr>
          <a:xfrm>
            <a:off x="414695" y="481055"/>
            <a:ext cx="82014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" sz="4800" u="none" cap="none" strike="noStrike">
                <a:solidFill>
                  <a:srgbClr val="45818E"/>
                </a:solidFill>
                <a:latin typeface="Georgia"/>
                <a:ea typeface="Georgia"/>
                <a:cs typeface="Georgia"/>
                <a:sym typeface="Georgia"/>
              </a:rPr>
              <a:t>Certificate of Excellence</a:t>
            </a:r>
            <a:endParaRPr b="0" i="1" sz="4800" u="none" cap="none" strike="noStrike">
              <a:solidFill>
                <a:srgbClr val="45818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3" name="Google Shape;4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413" y="5069799"/>
            <a:ext cx="1193177" cy="7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6754100" y="3650900"/>
            <a:ext cx="14562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"/>
              <a:t>image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3792775" y="2849525"/>
            <a:ext cx="16737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https://api.qrserver.com/v1/create-qr-code/?color=000000&amp;bgcolor=FFFFFF&amp;data=Bob%20Johnson&amp;qzone=1&amp;margin=0&amp;size=400x400&amp;ecc=L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5339675" y="5197563"/>
            <a:ext cx="26961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https://api.qrserver.com/v1/create-qr-code/?color=000000&amp;bgcolor=FFFFFF&amp;data=Bob%20Johnson&amp;qzone=1&amp;margin=0&amp;size=400x400&amp;ecc=L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