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https://api.qrserver.com/v1/create-qr-code/?color=000000&amp;bgcolor=FFFFFF&amp;data=Charlie%20Brown&amp;qzone=1&amp;margin=0&amp;size=400x400&amp;ecc=L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https://api.qrserver.com/v1/create-qr-code/?color=000000&amp;bgcolor=FFFFFF&amp;data=Charlie%20Brown&amp;qzone=1&amp;margin=0&amp;size=400x400&amp;ecc=L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