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76725" y="48105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14695" y="481055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/>
              <a:t>image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792775" y="2849525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https://api.qrserver.com/v1/create-qr-code/?color=000000&amp;bgcolor=FFFFFF&amp;data=Eva%20Green&amp;qzone=1&amp;margin=0&amp;size=400x400&amp;ecc=L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https://api.qrserver.com/v1/create-qr-code/?color=000000&amp;bgcolor=FFFFFF&amp;data=Eva%20Green&amp;qzone=1&amp;margin=0&amp;size=400x400&amp;ecc=L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