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rYBOgDXuUAtypCxf/Ue2JWYt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1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1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&lt;IMAGE&gt;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&lt;NAME&gt;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&lt;DESIG&gt;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