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" type="body"/>
          </p:nvPr>
        </p:nvSpPr>
        <p:spPr>
          <a:xfrm>
            <a:off x="457200" y="5875079"/>
            <a:ext cx="8229600" cy="6926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" type="subTitle"/>
          </p:nvPr>
        </p:nvSpPr>
        <p:spPr>
          <a:xfrm>
            <a:off x="685800" y="3786738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92274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818E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5400000">
            <a:off x="7624555" y="-207634"/>
            <a:ext cx="1311811" cy="1727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207634" y="-207634"/>
            <a:ext cx="1311811" cy="1727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7624555" y="5338555"/>
            <a:ext cx="1311811" cy="1727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5400000">
            <a:off x="207634" y="5338555"/>
            <a:ext cx="1311811" cy="172707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8"/>
          <p:cNvSpPr/>
          <p:nvPr/>
        </p:nvSpPr>
        <p:spPr>
          <a:xfrm>
            <a:off x="321000" y="321000"/>
            <a:ext cx="8502000" cy="621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8"/>
          <p:cNvSpPr/>
          <p:nvPr/>
        </p:nvSpPr>
        <p:spPr>
          <a:xfrm>
            <a:off x="476725" y="481050"/>
            <a:ext cx="8190600" cy="58959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8"/>
          <p:cNvSpPr txBox="1"/>
          <p:nvPr/>
        </p:nvSpPr>
        <p:spPr>
          <a:xfrm>
            <a:off x="2949528" y="1831239"/>
            <a:ext cx="3131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" sz="1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presented to</a:t>
            </a:r>
            <a:endParaRPr b="0" i="1" sz="18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Google Shape;34;p8"/>
          <p:cNvSpPr txBox="1"/>
          <p:nvPr/>
        </p:nvSpPr>
        <p:spPr>
          <a:xfrm>
            <a:off x="2949528" y="3650889"/>
            <a:ext cx="3131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" sz="1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for</a:t>
            </a:r>
            <a:endParaRPr b="0" i="1" sz="18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5" name="Google Shape;35;p8"/>
          <p:cNvCxnSpPr/>
          <p:nvPr/>
        </p:nvCxnSpPr>
        <p:spPr>
          <a:xfrm rot="10800000">
            <a:off x="3300404" y="3899589"/>
            <a:ext cx="835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p8"/>
          <p:cNvCxnSpPr/>
          <p:nvPr/>
        </p:nvCxnSpPr>
        <p:spPr>
          <a:xfrm rot="10800000">
            <a:off x="4894905" y="3899589"/>
            <a:ext cx="835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p8"/>
          <p:cNvSpPr txBox="1"/>
          <p:nvPr/>
        </p:nvSpPr>
        <p:spPr>
          <a:xfrm>
            <a:off x="933705" y="4148289"/>
            <a:ext cx="71634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" sz="24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Best attendance</a:t>
            </a:r>
            <a:endParaRPr b="0" i="1" sz="2400" u="none" cap="none" strike="noStrike">
              <a:solidFill>
                <a:schemeClr val="accen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8" name="Google Shape;38;p8"/>
          <p:cNvCxnSpPr/>
          <p:nvPr/>
        </p:nvCxnSpPr>
        <p:spPr>
          <a:xfrm rot="10800000">
            <a:off x="1210710" y="5819314"/>
            <a:ext cx="3244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" name="Google Shape;39;p8"/>
          <p:cNvCxnSpPr/>
          <p:nvPr/>
        </p:nvCxnSpPr>
        <p:spPr>
          <a:xfrm rot="10800000">
            <a:off x="4706808" y="5819314"/>
            <a:ext cx="3244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8"/>
          <p:cNvSpPr txBox="1"/>
          <p:nvPr/>
        </p:nvSpPr>
        <p:spPr>
          <a:xfrm>
            <a:off x="1210595" y="5895514"/>
            <a:ext cx="32328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" sz="1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Teacher</a:t>
            </a:r>
            <a:endParaRPr b="0" i="1" sz="1400" u="none" cap="none" strike="noStrike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" name="Google Shape;41;p8"/>
          <p:cNvSpPr txBox="1"/>
          <p:nvPr/>
        </p:nvSpPr>
        <p:spPr>
          <a:xfrm>
            <a:off x="4712764" y="5895514"/>
            <a:ext cx="32328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" sz="1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Date</a:t>
            </a:r>
            <a:endParaRPr b="0" i="1" sz="1400" u="none" cap="none" strike="noStrike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" name="Google Shape;42;p8"/>
          <p:cNvSpPr txBox="1"/>
          <p:nvPr/>
        </p:nvSpPr>
        <p:spPr>
          <a:xfrm>
            <a:off x="414695" y="481055"/>
            <a:ext cx="8201400" cy="12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" sz="4800" u="none" cap="none" strike="noStrike">
                <a:solidFill>
                  <a:srgbClr val="45818E"/>
                </a:solidFill>
                <a:latin typeface="Georgia"/>
                <a:ea typeface="Georgia"/>
                <a:cs typeface="Georgia"/>
                <a:sym typeface="Georgia"/>
              </a:rPr>
              <a:t>Certificate of Excellence</a:t>
            </a:r>
            <a:endParaRPr b="0" i="1" sz="4800" u="none" cap="none" strike="noStrike">
              <a:solidFill>
                <a:srgbClr val="45818E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3" name="Google Shape;4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0413" y="5069799"/>
            <a:ext cx="1193177" cy="75295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/>
          <p:nvPr/>
        </p:nvSpPr>
        <p:spPr>
          <a:xfrm>
            <a:off x="6754100" y="3650900"/>
            <a:ext cx="1456200" cy="12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"/>
              <a:t>image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8"/>
          <p:cNvSpPr txBox="1"/>
          <p:nvPr/>
        </p:nvSpPr>
        <p:spPr>
          <a:xfrm>
            <a:off x="3792775" y="2849525"/>
            <a:ext cx="16737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&lt;NAME&gt;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8"/>
          <p:cNvSpPr txBox="1"/>
          <p:nvPr/>
        </p:nvSpPr>
        <p:spPr>
          <a:xfrm>
            <a:off x="5339675" y="5197563"/>
            <a:ext cx="26961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&lt;DESIG&gt;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