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73400" y="47340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71320" y="477330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3167325" y="3235600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800"/>
              <a:t>NAME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&lt;image_url&gt;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&lt;&lt;DATE&gt;&gt;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300" y="4033075"/>
            <a:ext cx="1079150" cy="10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