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6f726dfc4_1_1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76f726dfc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457200" y="4406309"/>
            <a:ext cx="8229600" cy="51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685800" y="2840053"/>
            <a:ext cx="7772400" cy="784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457200" y="1200150"/>
            <a:ext cx="3994526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92274" y="1200150"/>
            <a:ext cx="3994526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8004416" y="-155725"/>
            <a:ext cx="983858" cy="1295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55725" y="-155725"/>
            <a:ext cx="983858" cy="1295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004416" y="4003916"/>
            <a:ext cx="983858" cy="1295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155725" y="4003916"/>
            <a:ext cx="983858" cy="129530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/>
          <p:nvPr/>
        </p:nvSpPr>
        <p:spPr>
          <a:xfrm>
            <a:off x="321000" y="240750"/>
            <a:ext cx="8502000" cy="46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1"/>
          <p:cNvSpPr/>
          <p:nvPr/>
        </p:nvSpPr>
        <p:spPr>
          <a:xfrm>
            <a:off x="473400" y="355050"/>
            <a:ext cx="8190600" cy="442192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/>
        </p:nvSpPr>
        <p:spPr>
          <a:xfrm>
            <a:off x="2949528" y="1373429"/>
            <a:ext cx="3131700" cy="3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presented to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21"/>
          <p:cNvSpPr txBox="1"/>
          <p:nvPr/>
        </p:nvSpPr>
        <p:spPr>
          <a:xfrm>
            <a:off x="2949528" y="2738167"/>
            <a:ext cx="3131700" cy="3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 rot="10800000">
            <a:off x="3300404" y="2924692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21"/>
          <p:cNvCxnSpPr/>
          <p:nvPr/>
        </p:nvCxnSpPr>
        <p:spPr>
          <a:xfrm rot="10800000">
            <a:off x="4894905" y="2924692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1"/>
          <p:cNvSpPr txBox="1"/>
          <p:nvPr/>
        </p:nvSpPr>
        <p:spPr>
          <a:xfrm>
            <a:off x="1046895" y="1899704"/>
            <a:ext cx="7163400" cy="6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&lt;NAME</a:t>
            </a:r>
            <a:r>
              <a:rPr b="1" lang="en" sz="6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i="0" sz="6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933705" y="3111217"/>
            <a:ext cx="7163400" cy="63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Best attendance</a:t>
            </a:r>
            <a:endParaRPr b="0" i="1" sz="24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0" name="Google Shape;90;p21"/>
          <p:cNvCxnSpPr/>
          <p:nvPr/>
        </p:nvCxnSpPr>
        <p:spPr>
          <a:xfrm rot="10800000">
            <a:off x="1210710" y="4364486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21"/>
          <p:cNvCxnSpPr/>
          <p:nvPr/>
        </p:nvCxnSpPr>
        <p:spPr>
          <a:xfrm rot="10800000">
            <a:off x="4706808" y="4364486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/>
        </p:nvSpPr>
        <p:spPr>
          <a:xfrm>
            <a:off x="1210595" y="4421636"/>
            <a:ext cx="3232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21"/>
          <p:cNvSpPr txBox="1"/>
          <p:nvPr/>
        </p:nvSpPr>
        <p:spPr>
          <a:xfrm>
            <a:off x="4712764" y="4421636"/>
            <a:ext cx="3232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21"/>
          <p:cNvSpPr txBox="1"/>
          <p:nvPr/>
        </p:nvSpPr>
        <p:spPr>
          <a:xfrm>
            <a:off x="471320" y="357998"/>
            <a:ext cx="8201400" cy="90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4800" u="none" cap="none" strike="noStrike">
                <a:solidFill>
                  <a:srgbClr val="45818E"/>
                </a:solidFill>
                <a:latin typeface="Georgia"/>
                <a:ea typeface="Georgia"/>
                <a:cs typeface="Georgia"/>
                <a:sym typeface="Georgia"/>
              </a:rPr>
              <a:t>Certificate of Excellence</a:t>
            </a:r>
            <a:endParaRPr b="0" i="1" sz="4800" u="none" cap="none" strike="noStrike">
              <a:solidFill>
                <a:srgbClr val="45818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413" y="3802349"/>
            <a:ext cx="894883" cy="56471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4948975" y="3934275"/>
            <a:ext cx="2696100" cy="3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yash Kumar Singh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6754100" y="2738175"/>
            <a:ext cx="14562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yash Kumar Singh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7019450" y="400350"/>
            <a:ext cx="1673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yash Kumar Singh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