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f1185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0f118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473400" y="47340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i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i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1046895" y="253293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Developer</a:t>
            </a:r>
            <a:endParaRPr b="1" sz="6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i="1" sz="24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9" name="Google Shape;39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i="1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i="1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8"/>
          <p:cNvSpPr txBox="1"/>
          <p:nvPr/>
        </p:nvSpPr>
        <p:spPr>
          <a:xfrm>
            <a:off x="471320" y="477330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4800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i="1" sz="4800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/>
        </p:nvSpPr>
        <p:spPr>
          <a:xfrm>
            <a:off x="4948975" y="5245700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yash Kumar Singh</a:t>
            </a:r>
            <a:endParaRPr sz="1800"/>
          </a:p>
        </p:txBody>
      </p:sp>
      <p:sp>
        <p:nvSpPr>
          <p:cNvPr id="46" name="Google Shape;46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Kumar Singh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6867050" y="533800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yash Kumar Singh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