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12406E-F5E3-4ECB-BEFE-B039A6FE46BE}"/>
              </a:ext>
            </a:extLst>
          </p:cNvPr>
          <p:cNvSpPr/>
          <p:nvPr/>
        </p:nvSpPr>
        <p:spPr>
          <a:xfrm>
            <a:off x="972589" y="304338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and transform raw A-Ci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CD37-4C16-482E-8414-F8BA6CBF17ED}"/>
              </a:ext>
            </a:extLst>
          </p:cNvPr>
          <p:cNvSpPr/>
          <p:nvPr/>
        </p:nvSpPr>
        <p:spPr>
          <a:xfrm>
            <a:off x="972588" y="2082338"/>
            <a:ext cx="3424843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QC the A-Ci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077AF-2CBD-4F0D-A904-580BAFC25428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2685010" y="1437638"/>
            <a:ext cx="1" cy="64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A50615-61F0-4CB5-9D7C-05FABF27FEFE}"/>
              </a:ext>
            </a:extLst>
          </p:cNvPr>
          <p:cNvSpPr/>
          <p:nvPr/>
        </p:nvSpPr>
        <p:spPr>
          <a:xfrm>
            <a:off x="972586" y="3623888"/>
            <a:ext cx="3424843" cy="67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 the </a:t>
            </a:r>
            <a:r>
              <a:rPr lang="en-US" dirty="0" err="1"/>
              <a:t>A.Ci</a:t>
            </a:r>
            <a:r>
              <a:rPr lang="en-US" dirty="0"/>
              <a:t>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B4C29C-93BD-4CFD-AE19-092AC1F4D0DF}"/>
              </a:ext>
            </a:extLst>
          </p:cNvPr>
          <p:cNvCxnSpPr>
            <a:cxnSpLocks/>
            <a:stCxn id="35" idx="2"/>
            <a:endCxn id="5" idx="3"/>
          </p:cNvCxnSpPr>
          <p:nvPr/>
        </p:nvCxnSpPr>
        <p:spPr>
          <a:xfrm rot="5400000" flipH="1" flipV="1">
            <a:off x="2022299" y="3060006"/>
            <a:ext cx="3037840" cy="1712423"/>
          </a:xfrm>
          <a:prstGeom prst="bentConnector4">
            <a:avLst>
              <a:gd name="adj1" fmla="val -7525"/>
              <a:gd name="adj2" fmla="val 113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437F4-5FD8-4DC8-B8CB-D649D43048BD}"/>
              </a:ext>
            </a:extLst>
          </p:cNvPr>
          <p:cNvSpPr/>
          <p:nvPr/>
        </p:nvSpPr>
        <p:spPr>
          <a:xfrm>
            <a:off x="6453447" y="304338"/>
            <a:ext cx="3053542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and transform the spectra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C4E42F-7657-44CE-A18D-0F5D027542F9}"/>
              </a:ext>
            </a:extLst>
          </p:cNvPr>
          <p:cNvSpPr/>
          <p:nvPr/>
        </p:nvSpPr>
        <p:spPr>
          <a:xfrm>
            <a:off x="5418511" y="4805218"/>
            <a:ext cx="2869277" cy="72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the spectra-trait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C0E2B-4383-4704-A214-A30254BFA5CA}"/>
              </a:ext>
            </a:extLst>
          </p:cNvPr>
          <p:cNvSpPr/>
          <p:nvPr/>
        </p:nvSpPr>
        <p:spPr>
          <a:xfrm>
            <a:off x="972589" y="934258"/>
            <a:ext cx="3424843" cy="50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0_Import_transform_original_ACi_data.R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 ESS format columns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2BDF3-5ED2-4C4D-8658-E2D5B5A23EA4}"/>
              </a:ext>
            </a:extLst>
          </p:cNvPr>
          <p:cNvSpPr/>
          <p:nvPr/>
        </p:nvSpPr>
        <p:spPr>
          <a:xfrm>
            <a:off x="972587" y="2712258"/>
            <a:ext cx="3424843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1_QaQc_curated_Aci.R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bad points and poor curves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FF854C-A49D-4F03-AA05-8C184AD7CD5D}"/>
              </a:ext>
            </a:extLst>
          </p:cNvPr>
          <p:cNvSpPr/>
          <p:nvPr/>
        </p:nvSpPr>
        <p:spPr>
          <a:xfrm>
            <a:off x="972586" y="4301837"/>
            <a:ext cx="3424843" cy="1133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2_Fit_Aci.R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 standard column names (ESS format)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C0A270-444A-4FE3-A682-8115F727F3D0}"/>
              </a:ext>
            </a:extLst>
          </p:cNvPr>
          <p:cNvSpPr/>
          <p:nvPr/>
        </p:nvSpPr>
        <p:spPr>
          <a:xfrm>
            <a:off x="6453447" y="934258"/>
            <a:ext cx="3053542" cy="84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3_Combine_spectra_traits.R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 standard columns; the spectra should be from 500 to 2400 nm with a 1nm resolution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2F726-BA63-47D5-B45F-104884B254B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853150" y="1776614"/>
            <a:ext cx="1127069" cy="30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ECD9973-7BDA-4A1A-B189-2C243AADC5F8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 rot="5400000" flipH="1" flipV="1">
            <a:off x="4454119" y="3036107"/>
            <a:ext cx="629920" cy="4168142"/>
          </a:xfrm>
          <a:prstGeom prst="bentConnector5">
            <a:avLst>
              <a:gd name="adj1" fmla="val -36290"/>
              <a:gd name="adj2" fmla="val 53332"/>
              <a:gd name="adj3" fmla="val 136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8E3737E-7251-43D2-98ED-6CB50D12EEB7}"/>
              </a:ext>
            </a:extLst>
          </p:cNvPr>
          <p:cNvSpPr/>
          <p:nvPr/>
        </p:nvSpPr>
        <p:spPr>
          <a:xfrm>
            <a:off x="5418511" y="5544588"/>
            <a:ext cx="2869277" cy="835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 </a:t>
            </a:r>
            <a:r>
              <a:rPr lang="en-US" sz="1200" dirty="0" err="1">
                <a:solidFill>
                  <a:schemeClr val="tx1"/>
                </a:solidFill>
              </a:rPr>
              <a:t>SampleID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Vcmax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Jmax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Tp</a:t>
            </a:r>
            <a:r>
              <a:rPr lang="en-US" sz="1200" dirty="0">
                <a:solidFill>
                  <a:schemeClr val="tx1"/>
                </a:solidFill>
              </a:rPr>
              <a:t>, Vcmax25, Jmax25, Tp25, </a:t>
            </a:r>
            <a:r>
              <a:rPr lang="en-US" sz="1200" dirty="0" err="1">
                <a:solidFill>
                  <a:schemeClr val="tx1"/>
                </a:solidFill>
              </a:rPr>
              <a:t>Tleaf</a:t>
            </a:r>
            <a:r>
              <a:rPr lang="en-US" sz="1200" dirty="0">
                <a:solidFill>
                  <a:schemeClr val="tx1"/>
                </a:solidFill>
              </a:rPr>
              <a:t> and Spectra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3021C6-E9E7-40CF-BEDE-AFE037AC78FE}"/>
              </a:ext>
            </a:extLst>
          </p:cNvPr>
          <p:cNvSpPr/>
          <p:nvPr/>
        </p:nvSpPr>
        <p:spPr>
          <a:xfrm>
            <a:off x="8909166" y="3754582"/>
            <a:ext cx="3053542" cy="64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description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95E31A-A6CF-4D97-B300-CE86D6AEEAB8}"/>
              </a:ext>
            </a:extLst>
          </p:cNvPr>
          <p:cNvSpPr/>
          <p:nvPr/>
        </p:nvSpPr>
        <p:spPr>
          <a:xfrm>
            <a:off x="8909167" y="4402050"/>
            <a:ext cx="3053542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Authors, Acknowledgment, </a:t>
            </a:r>
            <a:r>
              <a:rPr lang="en-US" sz="1200" dirty="0" err="1">
                <a:solidFill>
                  <a:schemeClr val="tx1"/>
                </a:solidFill>
              </a:rPr>
              <a:t>Dataset_DOI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Publication_Citation</a:t>
            </a:r>
            <a:r>
              <a:rPr lang="en-US" sz="1200" dirty="0">
                <a:solidFill>
                  <a:schemeClr val="tx1"/>
                </a:solidFill>
              </a:rPr>
              <a:t>, Email, Lat, Long, Elevation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0DE1B4-D724-4C4D-B4E8-A94910BF0663}"/>
              </a:ext>
            </a:extLst>
          </p:cNvPr>
          <p:cNvSpPr/>
          <p:nvPr/>
        </p:nvSpPr>
        <p:spPr>
          <a:xfrm>
            <a:off x="8909165" y="5214390"/>
            <a:ext cx="3053542" cy="64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metadata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CBF835-F671-42A6-813C-0E3C5EFE596B}"/>
              </a:ext>
            </a:extLst>
          </p:cNvPr>
          <p:cNvSpPr/>
          <p:nvPr/>
        </p:nvSpPr>
        <p:spPr>
          <a:xfrm>
            <a:off x="8909166" y="5861858"/>
            <a:ext cx="3053542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SampleID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Species_Name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Phenological_Stage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Sun_shade</a:t>
            </a:r>
            <a:r>
              <a:rPr lang="en-US" sz="1200" dirty="0">
                <a:solidFill>
                  <a:schemeClr val="tx1"/>
                </a:solidFill>
              </a:rPr>
              <a:t>, other columns if necessary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01835-6CC6-4963-9F6D-C409E09E7CB8}"/>
              </a:ext>
            </a:extLst>
          </p:cNvPr>
          <p:cNvCxnSpPr>
            <a:cxnSpLocks/>
            <a:stCxn id="32" idx="2"/>
            <a:endCxn id="8" idx="0"/>
          </p:cNvCxnSpPr>
          <p:nvPr/>
        </p:nvCxnSpPr>
        <p:spPr>
          <a:xfrm flipH="1">
            <a:off x="2685008" y="3230418"/>
            <a:ext cx="1" cy="39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179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LAMOUR Julien</cp:lastModifiedBy>
  <cp:revision>7</cp:revision>
  <dcterms:created xsi:type="dcterms:W3CDTF">2021-10-14T16:17:39Z</dcterms:created>
  <dcterms:modified xsi:type="dcterms:W3CDTF">2022-10-11T12:12:01Z</dcterms:modified>
</cp:coreProperties>
</file>