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3341C0A-AA28-4916-87A6-56859926CACA}"/>
              </a:ext>
            </a:extLst>
          </p:cNvPr>
          <p:cNvSpPr txBox="1"/>
          <p:nvPr/>
        </p:nvSpPr>
        <p:spPr>
          <a:xfrm>
            <a:off x="552454" y="46143"/>
            <a:ext cx="107918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Representation</a:t>
            </a:r>
            <a:r>
              <a:rPr lang="fr-FR" sz="1400" b="1" dirty="0"/>
              <a:t> of the data </a:t>
            </a:r>
            <a:r>
              <a:rPr lang="fr-FR" sz="1400" b="1" dirty="0" err="1"/>
              <a:t>that</a:t>
            </a:r>
            <a:r>
              <a:rPr lang="fr-FR" sz="1400" b="1" dirty="0"/>
              <a:t> has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.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Rectangle </a:t>
            </a:r>
            <a:r>
              <a:rPr lang="fr-FR" sz="1400" dirty="0" err="1"/>
              <a:t>represents</a:t>
            </a:r>
            <a:r>
              <a:rPr lang="fr-FR" sz="1400" dirty="0"/>
              <a:t> one type of data. The black rectangles </a:t>
            </a:r>
            <a:r>
              <a:rPr lang="fr-FR" sz="1400" dirty="0" err="1"/>
              <a:t>represent</a:t>
            </a:r>
            <a:r>
              <a:rPr lang="fr-FR" sz="1400" dirty="0"/>
              <a:t> free format data and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standardized</a:t>
            </a:r>
            <a:r>
              <a:rPr lang="fr-FR" sz="1400" dirty="0"/>
              <a:t> format data.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names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required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.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bubble</a:t>
            </a:r>
            <a:r>
              <a:rPr lang="fr-FR" sz="1400" dirty="0"/>
              <a:t> </a:t>
            </a:r>
            <a:r>
              <a:rPr lang="fr-FR" sz="1400" dirty="0" err="1"/>
              <a:t>represents</a:t>
            </a:r>
            <a:r>
              <a:rPr lang="fr-FR" sz="1400" dirty="0"/>
              <a:t> the </a:t>
            </a:r>
            <a:r>
              <a:rPr lang="fr-FR" sz="1400" dirty="0" err="1"/>
              <a:t>name</a:t>
            </a:r>
            <a:r>
              <a:rPr lang="fr-FR" sz="1400" dirty="0"/>
              <a:t> of the code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produce</a:t>
            </a:r>
            <a:r>
              <a:rPr lang="fr-FR" sz="1400" dirty="0"/>
              <a:t> the </a:t>
            </a:r>
            <a:r>
              <a:rPr lang="fr-FR" sz="1400" dirty="0" err="1"/>
              <a:t>fixed</a:t>
            </a:r>
            <a:r>
              <a:rPr lang="fr-FR" sz="1400" dirty="0"/>
              <a:t> format data.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2D8C0D-8FB5-49E9-8F18-7E2D08482E39}"/>
              </a:ext>
            </a:extLst>
          </p:cNvPr>
          <p:cNvSpPr/>
          <p:nvPr/>
        </p:nvSpPr>
        <p:spPr>
          <a:xfrm>
            <a:off x="7451082" y="945476"/>
            <a:ext cx="1100682" cy="63556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D999F2-29D8-410E-B57F-A67505B7F063}"/>
              </a:ext>
            </a:extLst>
          </p:cNvPr>
          <p:cNvSpPr/>
          <p:nvPr/>
        </p:nvSpPr>
        <p:spPr>
          <a:xfrm>
            <a:off x="10681902" y="2672605"/>
            <a:ext cx="1238772" cy="634377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Site(s)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(Site.csv)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33F95C-1C35-4CFC-9324-7B9A382BCF87}"/>
              </a:ext>
            </a:extLst>
          </p:cNvPr>
          <p:cNvSpPr/>
          <p:nvPr/>
        </p:nvSpPr>
        <p:spPr>
          <a:xfrm>
            <a:off x="8953737" y="2672605"/>
            <a:ext cx="1569227" cy="63556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contact information (Description.csv)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4B9B1F-2F11-484F-AF7D-8D21FF4F9687}"/>
              </a:ext>
            </a:extLst>
          </p:cNvPr>
          <p:cNvSpPr/>
          <p:nvPr/>
        </p:nvSpPr>
        <p:spPr>
          <a:xfrm>
            <a:off x="7225572" y="2672605"/>
            <a:ext cx="1569227" cy="75639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(4_SampleDetails.Rdata)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C0AE2A-8D2F-4636-BC4A-B9563474368A}"/>
              </a:ext>
            </a:extLst>
          </p:cNvPr>
          <p:cNvSpPr/>
          <p:nvPr/>
        </p:nvSpPr>
        <p:spPr>
          <a:xfrm>
            <a:off x="10681901" y="3312696"/>
            <a:ext cx="1238773" cy="104172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Longitude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Latitude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Elevation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Biome_number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1D952-81B2-471C-9263-FF443A34CD1A}"/>
              </a:ext>
            </a:extLst>
          </p:cNvPr>
          <p:cNvSpPr/>
          <p:nvPr/>
        </p:nvSpPr>
        <p:spPr>
          <a:xfrm>
            <a:off x="8953736" y="3313825"/>
            <a:ext cx="1569727" cy="1233541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Dataset_DOI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Publication_citation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Contact_email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357282-DFF7-46D2-B12B-7453D897F122}"/>
              </a:ext>
            </a:extLst>
          </p:cNvPr>
          <p:cNvSpPr/>
          <p:nvPr/>
        </p:nvSpPr>
        <p:spPr>
          <a:xfrm>
            <a:off x="7225571" y="3426339"/>
            <a:ext cx="1569226" cy="252315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Dataset_name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Species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Sun_Shade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Plant_type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Soil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LMA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Narea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Parea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Pmass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LWC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E4F71-4F6D-4972-ABDE-3BBE27079775}"/>
              </a:ext>
            </a:extLst>
          </p:cNvPr>
          <p:cNvSpPr/>
          <p:nvPr/>
        </p:nvSpPr>
        <p:spPr>
          <a:xfrm>
            <a:off x="9102105" y="941519"/>
            <a:ext cx="1506206" cy="82377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or/and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F4B92C0-71AA-4C67-A251-471147F7C463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8001423" y="1581038"/>
            <a:ext cx="8763" cy="1091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D1F8DC0-0DAA-4CD9-88F8-341CF338D49E}"/>
              </a:ext>
            </a:extLst>
          </p:cNvPr>
          <p:cNvSpPr/>
          <p:nvPr/>
        </p:nvSpPr>
        <p:spPr>
          <a:xfrm>
            <a:off x="6978536" y="1811862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4_Import_transform_SampleDetails.R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14583AF-3149-40DB-BB46-39FDF6320614}"/>
              </a:ext>
            </a:extLst>
          </p:cNvPr>
          <p:cNvSpPr txBox="1"/>
          <p:nvPr/>
        </p:nvSpPr>
        <p:spPr>
          <a:xfrm>
            <a:off x="10255886" y="836509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8C47784-6EDD-457D-8C99-21E65A78254C}"/>
              </a:ext>
            </a:extLst>
          </p:cNvPr>
          <p:cNvSpPr txBox="1"/>
          <p:nvPr/>
        </p:nvSpPr>
        <p:spPr>
          <a:xfrm>
            <a:off x="11563802" y="2589871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E09A023-4754-4033-8B5A-C18A51B387BB}"/>
              </a:ext>
            </a:extLst>
          </p:cNvPr>
          <p:cNvSpPr txBox="1"/>
          <p:nvPr/>
        </p:nvSpPr>
        <p:spPr>
          <a:xfrm>
            <a:off x="10170788" y="2589871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DB7D93B-CEB9-4EA7-8CE9-AB1191E13BD5}"/>
              </a:ext>
            </a:extLst>
          </p:cNvPr>
          <p:cNvSpPr txBox="1"/>
          <p:nvPr/>
        </p:nvSpPr>
        <p:spPr>
          <a:xfrm>
            <a:off x="8209735" y="79432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6F413ED-058C-4078-8F44-840AB8E6012B}"/>
              </a:ext>
            </a:extLst>
          </p:cNvPr>
          <p:cNvSpPr txBox="1"/>
          <p:nvPr/>
        </p:nvSpPr>
        <p:spPr>
          <a:xfrm>
            <a:off x="9501048" y="5195070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24832F-4586-4836-B82F-D8C562BBBBFB}"/>
              </a:ext>
            </a:extLst>
          </p:cNvPr>
          <p:cNvSpPr txBox="1"/>
          <p:nvPr/>
        </p:nvSpPr>
        <p:spPr>
          <a:xfrm>
            <a:off x="9853473" y="5025793"/>
            <a:ext cx="201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participate</a:t>
            </a:r>
            <a:r>
              <a:rPr lang="fr-FR" dirty="0"/>
              <a:t> to the </a:t>
            </a:r>
            <a:r>
              <a:rPr lang="fr-FR" dirty="0" err="1"/>
              <a:t>project</a:t>
            </a:r>
            <a:endParaRPr lang="en-US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A66F633-75F2-4C62-803D-CB8D61FF6306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717164" y="1602219"/>
            <a:ext cx="1" cy="106059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C0B5-E984-4CBA-B64D-0998664F8FEE}"/>
              </a:ext>
            </a:extLst>
          </p:cNvPr>
          <p:cNvSpPr/>
          <p:nvPr/>
        </p:nvSpPr>
        <p:spPr>
          <a:xfrm>
            <a:off x="5097777" y="972299"/>
            <a:ext cx="1238773" cy="62992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41D3AB-7B72-4144-B3A2-8084BA93ABED}"/>
              </a:ext>
            </a:extLst>
          </p:cNvPr>
          <p:cNvSpPr/>
          <p:nvPr/>
        </p:nvSpPr>
        <p:spPr>
          <a:xfrm>
            <a:off x="4837537" y="2662812"/>
            <a:ext cx="1759255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(3_QC_Reflectance_data.Rdata)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60B309-3587-4A4C-9459-B852D9E7B80D}"/>
              </a:ext>
            </a:extLst>
          </p:cNvPr>
          <p:cNvSpPr/>
          <p:nvPr/>
        </p:nvSpPr>
        <p:spPr>
          <a:xfrm>
            <a:off x="4837537" y="3287965"/>
            <a:ext cx="1759255" cy="877140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Reflectance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200" kern="120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fr-FR" sz="1200" kern="1200" dirty="0" err="1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Spectrometer</a:t>
            </a:r>
            <a:endParaRPr lang="fr-FR" sz="1200" kern="1200" dirty="0">
              <a:solidFill>
                <a:srgbClr val="4472C4"/>
              </a:solidFill>
              <a:latin typeface="Calibri" panose="020F0502020204030204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Leaf_clip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7E8FE7B-A6D2-4E34-82D2-06749F7B3B05}"/>
              </a:ext>
            </a:extLst>
          </p:cNvPr>
          <p:cNvSpPr/>
          <p:nvPr/>
        </p:nvSpPr>
        <p:spPr>
          <a:xfrm>
            <a:off x="4711887" y="1811862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3_Import_transform_Reflectance.R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AC0B03A-5F92-42BB-9D2A-04E939E55D6A}"/>
              </a:ext>
            </a:extLst>
          </p:cNvPr>
          <p:cNvSpPr txBox="1"/>
          <p:nvPr/>
        </p:nvSpPr>
        <p:spPr>
          <a:xfrm>
            <a:off x="5984125" y="847298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4FA47-80D3-4FB3-8706-7E8CD2C0CBE3}"/>
              </a:ext>
            </a:extLst>
          </p:cNvPr>
          <p:cNvSpPr/>
          <p:nvPr/>
        </p:nvSpPr>
        <p:spPr>
          <a:xfrm>
            <a:off x="547420" y="935331"/>
            <a:ext cx="1369377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469BAD-8121-4561-A9CA-0D2C94890F75}"/>
              </a:ext>
            </a:extLst>
          </p:cNvPr>
          <p:cNvSpPr/>
          <p:nvPr/>
        </p:nvSpPr>
        <p:spPr>
          <a:xfrm>
            <a:off x="314065" y="3505683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Curated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(1_QC_ACi_data.Rdata)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8AC82-9772-4BA8-BB69-9E6E6232B9C6}"/>
              </a:ext>
            </a:extLst>
          </p:cNvPr>
          <p:cNvSpPr/>
          <p:nvPr/>
        </p:nvSpPr>
        <p:spPr>
          <a:xfrm>
            <a:off x="2634143" y="2685448"/>
            <a:ext cx="1497180" cy="625153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Fitted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A-Ci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(2_Fitted_Aci_data.Rdata)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CDC1AE-7094-4006-8919-BAB9ED8A6DE3}"/>
              </a:ext>
            </a:extLst>
          </p:cNvPr>
          <p:cNvSpPr/>
          <p:nvPr/>
        </p:nvSpPr>
        <p:spPr>
          <a:xfrm>
            <a:off x="314556" y="4130836"/>
            <a:ext cx="1497178" cy="1509085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Record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CD107-0E54-4284-AF76-67D5099A8AE1}"/>
              </a:ext>
            </a:extLst>
          </p:cNvPr>
          <p:cNvSpPr/>
          <p:nvPr/>
        </p:nvSpPr>
        <p:spPr>
          <a:xfrm>
            <a:off x="2634145" y="3313825"/>
            <a:ext cx="1497178" cy="2912738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SampleID_num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StdError_Vcmax25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Jmax25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TPU25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StdError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 Rday25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sigma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Fitting_method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0FCCE2-CFF2-48A3-8242-AFC653D1CCF8}"/>
              </a:ext>
            </a:extLst>
          </p:cNvPr>
          <p:cNvSpPr/>
          <p:nvPr/>
        </p:nvSpPr>
        <p:spPr>
          <a:xfrm>
            <a:off x="231983" y="1763626"/>
            <a:ext cx="2000250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0_Import_transform_Aci.R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CD9EC4F-D953-4C10-97E5-3012988E2396}"/>
              </a:ext>
            </a:extLst>
          </p:cNvPr>
          <p:cNvSpPr/>
          <p:nvPr/>
        </p:nvSpPr>
        <p:spPr>
          <a:xfrm>
            <a:off x="997515" y="5820909"/>
            <a:ext cx="1133713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2_Fit_Aci.R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F5AEAAB-C0D4-48E8-A4E0-012BA717F01A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1232108" y="1468103"/>
            <a:ext cx="1" cy="29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8D2960B9-4A4F-4B07-B318-60326024735A}"/>
              </a:ext>
            </a:extLst>
          </p:cNvPr>
          <p:cNvCxnSpPr>
            <a:cxnSpLocks/>
            <a:stCxn id="93" idx="4"/>
            <a:endCxn id="83" idx="0"/>
          </p:cNvCxnSpPr>
          <p:nvPr/>
        </p:nvCxnSpPr>
        <p:spPr>
          <a:xfrm flipH="1">
            <a:off x="1062655" y="3207177"/>
            <a:ext cx="169453" cy="29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A1D6D55-0368-42AF-B7C9-76AF805D6180}"/>
              </a:ext>
            </a:extLst>
          </p:cNvPr>
          <p:cNvCxnSpPr>
            <a:cxnSpLocks/>
            <a:stCxn id="85" idx="2"/>
            <a:endCxn id="88" idx="1"/>
          </p:cNvCxnSpPr>
          <p:nvPr/>
        </p:nvCxnSpPr>
        <p:spPr>
          <a:xfrm>
            <a:off x="1063145" y="5639921"/>
            <a:ext cx="100398" cy="27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E5B44CD4-4AB7-4CAE-A6D6-F5E4AAEE6C2B}"/>
              </a:ext>
            </a:extLst>
          </p:cNvPr>
          <p:cNvSpPr/>
          <p:nvPr/>
        </p:nvSpPr>
        <p:spPr>
          <a:xfrm>
            <a:off x="157026" y="2577258"/>
            <a:ext cx="2150164" cy="629919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buClrTx/>
            </a:pPr>
            <a:r>
              <a:rPr lang="fr-FR" sz="12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1_QaQc_curated_Aci.R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13C4BE0-302E-4ADD-9E38-9DC633BD9C02}"/>
              </a:ext>
            </a:extLst>
          </p:cNvPr>
          <p:cNvCxnSpPr>
            <a:cxnSpLocks/>
            <a:stCxn id="87" idx="4"/>
            <a:endCxn id="93" idx="0"/>
          </p:cNvCxnSpPr>
          <p:nvPr/>
        </p:nvCxnSpPr>
        <p:spPr>
          <a:xfrm>
            <a:off x="1232108" y="2393545"/>
            <a:ext cx="0" cy="18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80A490F-735D-4EC7-BF80-932D16F26D6C}"/>
              </a:ext>
            </a:extLst>
          </p:cNvPr>
          <p:cNvSpPr txBox="1"/>
          <p:nvPr/>
        </p:nvSpPr>
        <p:spPr>
          <a:xfrm>
            <a:off x="1564372" y="1038226"/>
            <a:ext cx="35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*</a:t>
            </a:r>
            <a:endParaRPr lang="en-US" dirty="0"/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29CAE77-F7FE-4017-9100-A7068B4982B2}"/>
              </a:ext>
            </a:extLst>
          </p:cNvPr>
          <p:cNvCxnSpPr>
            <a:cxnSpLocks/>
            <a:stCxn id="88" idx="7"/>
            <a:endCxn id="86" idx="1"/>
          </p:cNvCxnSpPr>
          <p:nvPr/>
        </p:nvCxnSpPr>
        <p:spPr>
          <a:xfrm flipV="1">
            <a:off x="1965200" y="4770194"/>
            <a:ext cx="668945" cy="11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6565EF-BB51-4DB2-94D0-0122DF87A488}"/>
              </a:ext>
            </a:extLst>
          </p:cNvPr>
          <p:cNvSpPr/>
          <p:nvPr/>
        </p:nvSpPr>
        <p:spPr>
          <a:xfrm>
            <a:off x="4918680" y="5503894"/>
            <a:ext cx="1497180" cy="53277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respiration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Rdark_data.Rdata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1A6837-4F4D-4604-941D-43BA30CA0195}"/>
              </a:ext>
            </a:extLst>
          </p:cNvPr>
          <p:cNvSpPr/>
          <p:nvPr/>
        </p:nvSpPr>
        <p:spPr>
          <a:xfrm>
            <a:off x="4918682" y="6039890"/>
            <a:ext cx="1497178" cy="707886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SampleID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Tleaf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56BEA3-237A-4E5B-8DC3-CA52D0634CC2}"/>
              </a:ext>
            </a:extLst>
          </p:cNvPr>
          <p:cNvSpPr/>
          <p:nvPr/>
        </p:nvSpPr>
        <p:spPr>
          <a:xfrm>
            <a:off x="4905982" y="4305233"/>
            <a:ext cx="1497178" cy="53277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Rdark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(free format)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FAC0E98-88CE-4FFB-9C94-7E171396AD15}"/>
              </a:ext>
            </a:extLst>
          </p:cNvPr>
          <p:cNvSpPr/>
          <p:nvPr/>
        </p:nvSpPr>
        <p:spPr>
          <a:xfrm>
            <a:off x="4654446" y="4904563"/>
            <a:ext cx="2000250" cy="532772"/>
          </a:xfrm>
          <a:prstGeom prst="ellipse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Import_transform_Rdark.R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709539E-7DE0-4DE2-A054-7517AAF2905B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5654571" y="4838005"/>
            <a:ext cx="0" cy="6655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457A17C-EFDE-4EF0-9548-8331C787E556}"/>
              </a:ext>
            </a:extLst>
          </p:cNvPr>
          <p:cNvCxnSpPr>
            <a:cxnSpLocks/>
            <a:stCxn id="47" idx="4"/>
            <a:endCxn id="107" idx="0"/>
          </p:cNvCxnSpPr>
          <p:nvPr/>
        </p:nvCxnSpPr>
        <p:spPr>
          <a:xfrm>
            <a:off x="5654571" y="5437335"/>
            <a:ext cx="12699" cy="6655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Grand écran</PresentationFormat>
  <Paragraphs>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Julien LAMOUR</cp:lastModifiedBy>
  <cp:revision>20</cp:revision>
  <dcterms:created xsi:type="dcterms:W3CDTF">2021-10-14T16:17:39Z</dcterms:created>
  <dcterms:modified xsi:type="dcterms:W3CDTF">2023-02-14T10:58:24Z</dcterms:modified>
</cp:coreProperties>
</file>