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12406E-F5E3-4ECB-BEFE-B039A6FE46BE}"/>
              </a:ext>
            </a:extLst>
          </p:cNvPr>
          <p:cNvSpPr/>
          <p:nvPr/>
        </p:nvSpPr>
        <p:spPr>
          <a:xfrm>
            <a:off x="972589" y="304338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calibration / validation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077AF-2CBD-4F0D-A904-580BAFC254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85011" y="934258"/>
            <a:ext cx="0" cy="6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7EA9EA8-0B2C-4A97-98E9-933D3E8167E2}"/>
              </a:ext>
            </a:extLst>
          </p:cNvPr>
          <p:cNvSpPr/>
          <p:nvPr/>
        </p:nvSpPr>
        <p:spPr>
          <a:xfrm>
            <a:off x="972589" y="1612669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and validation of the model (intra dataset)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454AF-EA5E-4192-872F-8B5A5506238C}"/>
              </a:ext>
            </a:extLst>
          </p:cNvPr>
          <p:cNvSpPr/>
          <p:nvPr/>
        </p:nvSpPr>
        <p:spPr>
          <a:xfrm>
            <a:off x="5888182" y="2144221"/>
            <a:ext cx="3424844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and validation of the global model using all the datasets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2B388-9206-423E-B9EB-4DA8484BF35A}"/>
              </a:ext>
            </a:extLst>
          </p:cNvPr>
          <p:cNvSpPr/>
          <p:nvPr/>
        </p:nvSpPr>
        <p:spPr>
          <a:xfrm>
            <a:off x="5888182" y="3724102"/>
            <a:ext cx="3424844" cy="99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 of intra model performances and global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Lamour, Julien</cp:lastModifiedBy>
  <cp:revision>5</cp:revision>
  <dcterms:created xsi:type="dcterms:W3CDTF">2021-10-14T16:17:39Z</dcterms:created>
  <dcterms:modified xsi:type="dcterms:W3CDTF">2021-10-14T18:00:29Z</dcterms:modified>
</cp:coreProperties>
</file>