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12406E-F5E3-4ECB-BEFE-B039A6FE46BE}"/>
              </a:ext>
            </a:extLst>
          </p:cNvPr>
          <p:cNvSpPr/>
          <p:nvPr/>
        </p:nvSpPr>
        <p:spPr>
          <a:xfrm>
            <a:off x="972589" y="304338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and transform raw A-Ci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CD37-4C16-482E-8414-F8BA6CBF17ED}"/>
              </a:ext>
            </a:extLst>
          </p:cNvPr>
          <p:cNvSpPr/>
          <p:nvPr/>
        </p:nvSpPr>
        <p:spPr>
          <a:xfrm>
            <a:off x="972588" y="2082338"/>
            <a:ext cx="3424843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QC the A-Ci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077AF-2CBD-4F0D-A904-580BAFC25428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685010" y="1612208"/>
            <a:ext cx="1" cy="47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A50615-61F0-4CB5-9D7C-05FABF27FEFE}"/>
              </a:ext>
            </a:extLst>
          </p:cNvPr>
          <p:cNvSpPr/>
          <p:nvPr/>
        </p:nvSpPr>
        <p:spPr>
          <a:xfrm>
            <a:off x="972586" y="3623888"/>
            <a:ext cx="3424843" cy="67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the </a:t>
            </a:r>
            <a:r>
              <a:rPr lang="en-US" dirty="0" err="1"/>
              <a:t>A.Ci</a:t>
            </a:r>
            <a:r>
              <a:rPr lang="en-US" dirty="0"/>
              <a:t>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B4C29C-93BD-4CFD-AE19-092AC1F4D0DF}"/>
              </a:ext>
            </a:extLst>
          </p:cNvPr>
          <p:cNvCxnSpPr>
            <a:cxnSpLocks/>
            <a:stCxn id="35" idx="2"/>
            <a:endCxn id="5" idx="3"/>
          </p:cNvCxnSpPr>
          <p:nvPr/>
        </p:nvCxnSpPr>
        <p:spPr>
          <a:xfrm rot="5400000" flipH="1" flipV="1">
            <a:off x="2022299" y="3060006"/>
            <a:ext cx="3037840" cy="1712423"/>
          </a:xfrm>
          <a:prstGeom prst="bentConnector4">
            <a:avLst>
              <a:gd name="adj1" fmla="val -7525"/>
              <a:gd name="adj2" fmla="val 113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437F4-5FD8-4DC8-B8CB-D649D43048BD}"/>
              </a:ext>
            </a:extLst>
          </p:cNvPr>
          <p:cNvSpPr/>
          <p:nvPr/>
        </p:nvSpPr>
        <p:spPr>
          <a:xfrm>
            <a:off x="6453447" y="304338"/>
            <a:ext cx="3053542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and transform the spectra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91EDC-CE67-457F-8670-D7A2F7984362}"/>
              </a:ext>
            </a:extLst>
          </p:cNvPr>
          <p:cNvSpPr/>
          <p:nvPr/>
        </p:nvSpPr>
        <p:spPr>
          <a:xfrm>
            <a:off x="6453447" y="2222270"/>
            <a:ext cx="305354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QC the spectra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C4E42F-7657-44CE-A18D-0F5D027542F9}"/>
              </a:ext>
            </a:extLst>
          </p:cNvPr>
          <p:cNvSpPr/>
          <p:nvPr/>
        </p:nvSpPr>
        <p:spPr>
          <a:xfrm>
            <a:off x="5418511" y="4805218"/>
            <a:ext cx="2869277" cy="72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the spectra-trait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C0E2B-4383-4704-A214-A30254BFA5CA}"/>
              </a:ext>
            </a:extLst>
          </p:cNvPr>
          <p:cNvSpPr/>
          <p:nvPr/>
        </p:nvSpPr>
        <p:spPr>
          <a:xfrm>
            <a:off x="972589" y="934258"/>
            <a:ext cx="3424843" cy="67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ESS format columns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Obs</a:t>
            </a:r>
            <a:r>
              <a:rPr lang="en-US" sz="1200" dirty="0">
                <a:solidFill>
                  <a:schemeClr val="tx1"/>
                </a:solidFill>
              </a:rPr>
              <a:t>, A, Ci, CO2s, </a:t>
            </a:r>
            <a:r>
              <a:rPr lang="en-US" sz="1200" dirty="0" err="1">
                <a:solidFill>
                  <a:schemeClr val="tx1"/>
                </a:solidFill>
              </a:rPr>
              <a:t>gsw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Patm</a:t>
            </a:r>
            <a:r>
              <a:rPr lang="en-US" sz="1200" dirty="0">
                <a:solidFill>
                  <a:schemeClr val="tx1"/>
                </a:solidFill>
              </a:rPr>
              <a:t>, Qin, RHs, </a:t>
            </a:r>
            <a:r>
              <a:rPr lang="en-US" sz="1200" dirty="0" err="1">
                <a:solidFill>
                  <a:schemeClr val="tx1"/>
                </a:solidFill>
              </a:rPr>
              <a:t>Tleaf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2BDF3-5ED2-4C4D-8658-E2D5B5A23EA4}"/>
              </a:ext>
            </a:extLst>
          </p:cNvPr>
          <p:cNvSpPr/>
          <p:nvPr/>
        </p:nvSpPr>
        <p:spPr>
          <a:xfrm>
            <a:off x="972587" y="2712258"/>
            <a:ext cx="3424843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bad points and poor curves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FF854C-A49D-4F03-AA05-8C184AD7CD5D}"/>
              </a:ext>
            </a:extLst>
          </p:cNvPr>
          <p:cNvSpPr/>
          <p:nvPr/>
        </p:nvSpPr>
        <p:spPr>
          <a:xfrm>
            <a:off x="972586" y="4301837"/>
            <a:ext cx="3424843" cy="1133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Fitting of the curves using the </a:t>
            </a:r>
            <a:r>
              <a:rPr lang="en-US" sz="1200" dirty="0" err="1">
                <a:solidFill>
                  <a:schemeClr val="tx1"/>
                </a:solidFill>
              </a:rPr>
              <a:t>FvCB</a:t>
            </a:r>
            <a:r>
              <a:rPr lang="en-US" sz="1200" dirty="0">
                <a:solidFill>
                  <a:schemeClr val="tx1"/>
                </a:solidFill>
              </a:rPr>
              <a:t> model and parametrization from CLM4.5.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with: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Vcmax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Jmax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Tp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Rday</a:t>
            </a:r>
            <a:r>
              <a:rPr lang="en-US" sz="1200" dirty="0">
                <a:solidFill>
                  <a:schemeClr val="tx1"/>
                </a:solidFill>
              </a:rPr>
              <a:t>, Vcmax25, Jmax25, Tp25,Rday25, </a:t>
            </a:r>
            <a:r>
              <a:rPr lang="en-US" sz="1200" dirty="0" err="1">
                <a:solidFill>
                  <a:schemeClr val="tx1"/>
                </a:solidFill>
              </a:rPr>
              <a:t>Tleaf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C0A270-444A-4FE3-A682-8115F727F3D0}"/>
              </a:ext>
            </a:extLst>
          </p:cNvPr>
          <p:cNvSpPr/>
          <p:nvPr/>
        </p:nvSpPr>
        <p:spPr>
          <a:xfrm>
            <a:off x="6453447" y="934258"/>
            <a:ext cx="3053542" cy="84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columns: </a:t>
            </a:r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 and Spectra. Note that Spectra is a matrix with N columns, from 350 to 2500 nm or 500 to 2400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2F726-BA63-47D5-B45F-104884B254BB}"/>
              </a:ext>
            </a:extLst>
          </p:cNvPr>
          <p:cNvCxnSpPr>
            <a:cxnSpLocks/>
          </p:cNvCxnSpPr>
          <p:nvPr/>
        </p:nvCxnSpPr>
        <p:spPr>
          <a:xfrm flipH="1">
            <a:off x="7980218" y="1776614"/>
            <a:ext cx="1" cy="47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AFC7C8E-868E-4DAA-9188-B5F3498784B5}"/>
              </a:ext>
            </a:extLst>
          </p:cNvPr>
          <p:cNvSpPr/>
          <p:nvPr/>
        </p:nvSpPr>
        <p:spPr>
          <a:xfrm>
            <a:off x="6453448" y="2869738"/>
            <a:ext cx="3053542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the spectra. Eventually calculate LMA with Shawn’s model to detect </a:t>
            </a:r>
            <a:r>
              <a:rPr lang="en-US" sz="1200" dirty="0" err="1">
                <a:solidFill>
                  <a:schemeClr val="tx1"/>
                </a:solidFill>
              </a:rPr>
              <a:t>weirdnesses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D07B3E-0F7A-4CB0-8D8D-A3C2EE2FF86D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 flipH="1">
            <a:off x="6853150" y="3387898"/>
            <a:ext cx="1127069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CD9973-7BDA-4A1A-B189-2C243AADC5F8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rot="5400000" flipH="1" flipV="1">
            <a:off x="4454119" y="3036107"/>
            <a:ext cx="629920" cy="4168142"/>
          </a:xfrm>
          <a:prstGeom prst="bentConnector5">
            <a:avLst>
              <a:gd name="adj1" fmla="val -36290"/>
              <a:gd name="adj2" fmla="val 53332"/>
              <a:gd name="adj3" fmla="val 136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8E3737E-7251-43D2-98ED-6CB50D12EEB7}"/>
              </a:ext>
            </a:extLst>
          </p:cNvPr>
          <p:cNvSpPr/>
          <p:nvPr/>
        </p:nvSpPr>
        <p:spPr>
          <a:xfrm>
            <a:off x="5418511" y="5544588"/>
            <a:ext cx="2869277" cy="835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 with </a:t>
            </a:r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Vcmax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Jmax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Tp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Rday</a:t>
            </a:r>
            <a:r>
              <a:rPr lang="en-US" sz="1200" dirty="0">
                <a:solidFill>
                  <a:schemeClr val="tx1"/>
                </a:solidFill>
              </a:rPr>
              <a:t>, Vcmax25, Jmax25, Tp25,Rday25, </a:t>
            </a:r>
            <a:r>
              <a:rPr lang="en-US" sz="1200" dirty="0" err="1">
                <a:solidFill>
                  <a:schemeClr val="tx1"/>
                </a:solidFill>
              </a:rPr>
              <a:t>Tleaf</a:t>
            </a:r>
            <a:r>
              <a:rPr lang="en-US" sz="1200" dirty="0">
                <a:solidFill>
                  <a:schemeClr val="tx1"/>
                </a:solidFill>
              </a:rPr>
              <a:t> and Spectra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3021C6-E9E7-40CF-BEDE-AFE037AC78FE}"/>
              </a:ext>
            </a:extLst>
          </p:cNvPr>
          <p:cNvSpPr/>
          <p:nvPr/>
        </p:nvSpPr>
        <p:spPr>
          <a:xfrm>
            <a:off x="8909166" y="3754582"/>
            <a:ext cx="305354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description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95E31A-A6CF-4D97-B300-CE86D6AEEAB8}"/>
              </a:ext>
            </a:extLst>
          </p:cNvPr>
          <p:cNvSpPr/>
          <p:nvPr/>
        </p:nvSpPr>
        <p:spPr>
          <a:xfrm>
            <a:off x="8909167" y="4402050"/>
            <a:ext cx="3053542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Author, email, country, </a:t>
            </a:r>
            <a:r>
              <a:rPr lang="en-US" sz="1200" dirty="0" err="1">
                <a:solidFill>
                  <a:schemeClr val="tx1"/>
                </a:solidFill>
              </a:rPr>
              <a:t>lat</a:t>
            </a:r>
            <a:r>
              <a:rPr lang="en-US" sz="1200" dirty="0">
                <a:solidFill>
                  <a:schemeClr val="tx1"/>
                </a:solidFill>
              </a:rPr>
              <a:t>, long, environment, dataset DOI, pub reference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0DE1B4-D724-4C4D-B4E8-A94910BF0663}"/>
              </a:ext>
            </a:extLst>
          </p:cNvPr>
          <p:cNvSpPr/>
          <p:nvPr/>
        </p:nvSpPr>
        <p:spPr>
          <a:xfrm>
            <a:off x="8909165" y="5214390"/>
            <a:ext cx="3053542" cy="64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metadata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BF835-F671-42A6-813C-0E3C5EFE596B}"/>
              </a:ext>
            </a:extLst>
          </p:cNvPr>
          <p:cNvSpPr/>
          <p:nvPr/>
        </p:nvSpPr>
        <p:spPr>
          <a:xfrm>
            <a:off x="8909166" y="5861858"/>
            <a:ext cx="3053542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Species_Name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Phenological_Stage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Sun_shade</a:t>
            </a:r>
            <a:r>
              <a:rPr lang="en-US" sz="1200" dirty="0">
                <a:solidFill>
                  <a:schemeClr val="tx1"/>
                </a:solidFill>
              </a:rPr>
              <a:t>, other columns if necessary</a:t>
            </a:r>
          </a:p>
        </p:txBody>
      </p: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Lamour, Julien</cp:lastModifiedBy>
  <cp:revision>4</cp:revision>
  <dcterms:created xsi:type="dcterms:W3CDTF">2021-10-14T16:17:39Z</dcterms:created>
  <dcterms:modified xsi:type="dcterms:W3CDTF">2021-10-14T17:56:30Z</dcterms:modified>
</cp:coreProperties>
</file>