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39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3C0D-E9BF-491C-88F6-DE4BDECF58DA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C05A-0069-4832-AB29-3869DAC44D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https://pbs.twimg.com/profile_images/378800000704356438/9d19310763171b0d958d23a18b3d7e1c_bigg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Logger Block Diagram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257800" y="1475509"/>
            <a:ext cx="15240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1551709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9618" y="4676001"/>
            <a:ext cx="659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SDA/A4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09618" y="4523601"/>
            <a:ext cx="62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SCL/A5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124200" y="1551709"/>
            <a:ext cx="16002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276600" y="155170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Logger</a:t>
            </a:r>
          </a:p>
          <a:p>
            <a:r>
              <a:rPr lang="en-US" dirty="0" smtClean="0"/>
              <a:t>Shield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810000" y="4371109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 Time Clock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05200" y="2161309"/>
            <a:ext cx="1219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 Memory 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57800" y="2281443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D12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257800" y="248224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D11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257800" y="264631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D10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5257800" y="2129043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D13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724400" y="2600143"/>
            <a:ext cx="517349" cy="1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724400" y="2447743"/>
            <a:ext cx="517349" cy="1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24400" y="2281443"/>
            <a:ext cx="517349" cy="1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24400" y="2800942"/>
            <a:ext cx="517349" cy="1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24400" y="4814408"/>
            <a:ext cx="517349" cy="1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724400" y="4648108"/>
            <a:ext cx="517349" cy="1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792681" y="3886108"/>
            <a:ext cx="914400" cy="47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 Backup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5715000" y="4417275"/>
            <a:ext cx="162831" cy="611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801631" y="4495800"/>
            <a:ext cx="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Bus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209618" y="589520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209618" y="574280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+5V</a:t>
            </a:r>
            <a:endParaRPr lang="en-US" sz="12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2118739" y="6019800"/>
            <a:ext cx="3123010" cy="277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676400" y="4592759"/>
            <a:ext cx="914400" cy="47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76400" y="4338576"/>
            <a:ext cx="914400" cy="244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2057400" y="4385101"/>
            <a:ext cx="152400" cy="138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828800" y="5070809"/>
            <a:ext cx="0" cy="415591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81200" y="5107632"/>
            <a:ext cx="0" cy="378768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133600" y="5105400"/>
            <a:ext cx="0" cy="378768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86000" y="5105400"/>
            <a:ext cx="0" cy="378768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438400" y="5105400"/>
            <a:ext cx="0" cy="378768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981200" y="5073041"/>
            <a:ext cx="0" cy="378768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133600" y="5070809"/>
            <a:ext cx="0" cy="378768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286000" y="5070809"/>
            <a:ext cx="0" cy="378768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438400" y="5070809"/>
            <a:ext cx="0" cy="378768"/>
          </a:xfrm>
          <a:prstGeom prst="line">
            <a:avLst/>
          </a:prstGeom>
          <a:ln w="31750" cmpd="sng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69612" y="4603521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TC74A0-5.0VAT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876799" y="4655058"/>
            <a:ext cx="0" cy="90754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286000" y="5560368"/>
            <a:ext cx="2590799" cy="223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029199" y="4807458"/>
            <a:ext cx="0" cy="907542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1981200" y="5712768"/>
            <a:ext cx="3048000" cy="2232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981200" y="5484168"/>
            <a:ext cx="0" cy="22860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286000" y="5334000"/>
            <a:ext cx="0" cy="2286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61539" y="504804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813939" y="5042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66339" y="5042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118739" y="5042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278638" y="5042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118739" y="5451810"/>
            <a:ext cx="14861" cy="5679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438400" y="5313219"/>
            <a:ext cx="7431" cy="5819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2438400" y="5881301"/>
            <a:ext cx="2819400" cy="13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85019" y="55449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SDA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267200" y="5392579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SCL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175092" y="64850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4/21/14</a:t>
            </a:r>
            <a:endParaRPr lang="en-US" sz="1200" dirty="0"/>
          </a:p>
        </p:txBody>
      </p:sp>
      <p:sp>
        <p:nvSpPr>
          <p:cNvPr id="127" name="Rectangle 126"/>
          <p:cNvSpPr/>
          <p:nvPr/>
        </p:nvSpPr>
        <p:spPr>
          <a:xfrm>
            <a:off x="1219199" y="3143071"/>
            <a:ext cx="1828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Temperature</a:t>
            </a:r>
          </a:p>
          <a:p>
            <a:pPr algn="ctr"/>
            <a:r>
              <a:rPr lang="en-US" dirty="0" smtClean="0"/>
              <a:t>Sensor </a:t>
            </a:r>
          </a:p>
          <a:p>
            <a:pPr algn="ctr"/>
            <a:r>
              <a:rPr lang="en-US" dirty="0" smtClean="0"/>
              <a:t>(located on Proto Board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>
            <a:off x="5699112" y="2161309"/>
            <a:ext cx="162831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785743" y="2267542"/>
            <a:ext cx="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SPI Bus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711600" y="2413844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MOSI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724400" y="2279354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MISO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758302" y="207492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SCK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4724400" y="2590800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SS/CS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9192063" cy="68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-76200"/>
            <a:ext cx="82296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Logger Block Schematic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792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92212e6-97a4-41f1-a09a-09662726ab2d">SCID3-494-32</_dlc_DocId>
    <_dlc_DocIdUrl xmlns="092212e6-97a4-41f1-a09a-09662726ab2d">
      <Url>https://aplworks/caig/ls/ArduinoIGMay2014/_layouts/DocIdRedir.aspx?ID=SCID3-494-32</Url>
      <Description>SCID3-494-32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58061250A494C9ED1D853A03E49BC" ma:contentTypeVersion="0" ma:contentTypeDescription="Create a new document." ma:contentTypeScope="" ma:versionID="930d45ee49ba2597683060fc3b650d1e">
  <xsd:schema xmlns:xsd="http://www.w3.org/2001/XMLSchema" xmlns:xs="http://www.w3.org/2001/XMLSchema" xmlns:p="http://schemas.microsoft.com/office/2006/metadata/properties" xmlns:ns2="092212e6-97a4-41f1-a09a-09662726ab2d" targetNamespace="http://schemas.microsoft.com/office/2006/metadata/properties" ma:root="true" ma:fieldsID="c7d3e2c20326e0f5f87cccb595082ada" ns2:_="">
    <xsd:import namespace="092212e6-97a4-41f1-a09a-09662726ab2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212e6-97a4-41f1-a09a-09662726ab2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4657D8-D566-484A-B431-EE2BFFDF1CFE}">
  <ds:schemaRefs>
    <ds:schemaRef ds:uri="http://purl.org/dc/elements/1.1/"/>
    <ds:schemaRef ds:uri="092212e6-97a4-41f1-a09a-09662726ab2d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47810A6-0B96-4595-B613-E8D401626F4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5EAF42-40F5-479C-A8F6-BBE505A888F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3652758-930B-49DA-BE46-D00E71B02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2212e6-97a4-41f1-a09a-09662726a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54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 Logger 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Logger Project Schematic.pptx</dc:title>
  <dc:creator>Bruce</dc:creator>
  <cp:lastModifiedBy>Bruce Ballard</cp:lastModifiedBy>
  <cp:revision>85</cp:revision>
  <dcterms:created xsi:type="dcterms:W3CDTF">2012-03-02T11:35:49Z</dcterms:created>
  <dcterms:modified xsi:type="dcterms:W3CDTF">2014-05-01T16:56:47Z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0x01010056258061250A494C9ED1D853A03E49BC</vt:lpwstr>
  </property>
  <property fmtid="{D5CDD505-2E9C-101B-9397-08002B2CF9AE}" pid="3" name="_dlc_DocIdItemGuid">
    <vt:lpwstr>fbf8d998-75d0-441d-b459-237c349f2d42</vt:lpwstr>
  </property>
</Properties>
</file>