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1" autoAdjust="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1CB8F-4F77-4299-9671-85D1F855ABDE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4CA70E-A19C-4BF9-A0AA-406A4676A1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31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FDA90-3B53-C8D2-51AB-441426E112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and History of Python and Functions &amp;</a:t>
            </a:r>
            <a:r>
              <a:rPr lang="en-US" dirty="0" err="1"/>
              <a:t>MOdules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3FA596-5190-CCBF-0EFD-2305F8DB26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																	by</a:t>
            </a:r>
          </a:p>
          <a:p>
            <a:r>
              <a:rPr lang="en-US" dirty="0"/>
              <a:t>												</a:t>
            </a:r>
            <a:r>
              <a:rPr lang="en-US" dirty="0" err="1"/>
              <a:t>Thathireddy</a:t>
            </a:r>
            <a:r>
              <a:rPr lang="en-US" dirty="0"/>
              <a:t> Eswar Reddy</a:t>
            </a:r>
          </a:p>
        </p:txBody>
      </p:sp>
    </p:spTree>
    <p:extLst>
      <p:ext uri="{BB962C8B-B14F-4D97-AF65-F5344CB8AC3E}">
        <p14:creationId xmlns:p14="http://schemas.microsoft.com/office/powerpoint/2010/main" val="3059283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A83EF-5EB3-DB63-7196-2DFF04162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Why Python?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3EA2EB4-F75B-DDA5-7300-30AD9F9220E9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464074" y="3429000"/>
            <a:ext cx="10478246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Beginner-Friendly: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Perfect for those new to programming.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Versatility: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Can be used for small scripting tasks to large-scale enterprise solutions.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Extensive Libraries and Frameworks: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 Development: Flask, Django.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Science: Pandas, NumPy, SciPy.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Learning: TensorFlow, Scikit-learn,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Keras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Conclusion: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Python’s simplicity, readability, and adaptability have made it one of the most popular languages in the world, and it continues to evolve.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689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E6973-6C1A-2BE9-E233-B70B69503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Functions &amp; </a:t>
            </a:r>
            <a:r>
              <a:rPr lang="en-IN" dirty="0" err="1"/>
              <a:t>MOdules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5521ED-938E-F277-A1F9-E90A7C54D7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302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C543F-85B9-0583-4A27-579D0AC98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Functions in Python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3EC16AC-4161-1D8D-79B2-100A3A5815E0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1154954" y="3858218"/>
            <a:ext cx="5964646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is a Function?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a block of reusable code designed to perform a specific task.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Functions allow code to be organized, modular, and reusable.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Advantages of Using Functions: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Code Reusability: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Write once, use many times.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Modularity: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Break down complex programs into simpler, manageable pieces.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Ease of Maintenance: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Easier to debug and maintain code.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729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31A43-269D-A55A-4DDF-6E9E768F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Defining and Calling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E00D8-3690-A5C6-F21C-CEE399D43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1680" y="3302000"/>
            <a:ext cx="9337040" cy="721360"/>
          </a:xfrm>
        </p:spPr>
        <p:txBody>
          <a:bodyPr/>
          <a:lstStyle/>
          <a:p>
            <a:r>
              <a:rPr lang="en-IN" dirty="0"/>
              <a:t>Defining a Function:                                                                     Example: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8449E7-4844-A708-3F19-1581E5A63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80" y="4155440"/>
            <a:ext cx="6462320" cy="19508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AAC19A-E735-3959-A539-DB3B8CEE6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1895" y="4155440"/>
            <a:ext cx="4267570" cy="195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812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B927AF5-F3EF-BF27-6948-249DFEB47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920" y="1320738"/>
            <a:ext cx="9022080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 Definition Components: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Keyword used to define a function.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function_name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Name of the function.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parameters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Input values to the function.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return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Returns a result or output from the function.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092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F7282-F348-43C0-CC40-F95BDB345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Arguments and Parameters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174EA01-5D0C-CAAD-699C-9065A89C940E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1154954" y="3704333"/>
            <a:ext cx="9019842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Types of Function Arguments: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Positional Arguments: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Passed in order (e.g.,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greet("Alice")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Keyword Arguments: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Passed with a key-value pair (e.g.,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greet(name="Alice")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Default Arguments: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Predefined values if no argument is passed (e.g.,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def greet(name="Guest")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Arbitrary Arguments: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variable-length arguments using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args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**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kwargs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Example: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EFB6E8-08F7-AD7F-32F0-4FE0D1E01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365" y="5244967"/>
            <a:ext cx="5189670" cy="153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427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6FEE9-79EF-5FB9-38DC-FEFC3C4E9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and Lifetime of Variables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2844FAC-775D-FB03-B79B-B43DDBC97BA3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565674" y="3622585"/>
            <a:ext cx="901086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Local vs Global Variables: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Local Variables: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Declared inside a function and only accessible within that function.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Global Variables: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Declared outside any function and accessible throughout the code.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90434B-F440-379C-4FF1-00DD59987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445" y="4811518"/>
            <a:ext cx="3330229" cy="196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029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461DE-2D8D-7018-6E99-30F12667D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Modules in Python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CF9B87C-1503-C10E-A60C-1D9C4687A37A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548640" y="3488889"/>
            <a:ext cx="1005840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is a Module?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module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a file containing Python code (functions, classes, and variables) that can be reused across multiple programs.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modules provide better code organization and reusability.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Built-in Modules: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comes with several built-in modules, such as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sys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etc.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Third-Party Modules: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External libraries that can be installed using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pip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(e.g.,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numpy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pandas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requests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766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A9003-D104-E6B9-4BB4-82D52C226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Importing Modules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28E85C-FCAD-2667-BC34-BA50D7E6B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720" y="3693160"/>
            <a:ext cx="10454640" cy="3429000"/>
          </a:xfrm>
        </p:spPr>
        <p:txBody>
          <a:bodyPr>
            <a:normAutofit lnSpcReduction="10000"/>
          </a:bodyPr>
          <a:lstStyle/>
          <a:p>
            <a:r>
              <a:rPr lang="en-US" sz="2800" b="1" dirty="0"/>
              <a:t>How to Import a Module:</a:t>
            </a:r>
            <a:endParaRPr lang="en-US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/>
              <a:t>Basic Import:</a:t>
            </a:r>
          </a:p>
          <a:p>
            <a:pPr lvl="2"/>
            <a:r>
              <a:rPr lang="en-US" sz="1200" b="1" dirty="0"/>
              <a:t>import math</a:t>
            </a:r>
          </a:p>
          <a:p>
            <a:pPr lvl="2"/>
            <a:r>
              <a:rPr lang="en-US" sz="1200" b="1" dirty="0"/>
              <a:t>print(</a:t>
            </a:r>
            <a:r>
              <a:rPr lang="en-US" sz="1200" b="1" dirty="0" err="1"/>
              <a:t>math.sqrt</a:t>
            </a:r>
            <a:r>
              <a:rPr lang="en-US" sz="1200" b="1" dirty="0"/>
              <a:t>(16))  # Output: 4.0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800" b="1" dirty="0"/>
              <a:t>Import Specific Function:</a:t>
            </a:r>
            <a:endParaRPr lang="en-US" sz="1800" b="1" dirty="0"/>
          </a:p>
          <a:p>
            <a:pPr lvl="2"/>
            <a:r>
              <a:rPr lang="en-US" sz="1200" b="1" dirty="0"/>
              <a:t>from math import sqrt</a:t>
            </a:r>
          </a:p>
          <a:p>
            <a:pPr lvl="2"/>
            <a:r>
              <a:rPr lang="en-US" sz="1200" b="1" dirty="0"/>
              <a:t>print(sqrt(16))  # Output: 4.0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800" b="1" dirty="0"/>
              <a:t>Using Aliases</a:t>
            </a:r>
            <a:r>
              <a:rPr lang="en-IN" sz="1600" b="1" dirty="0"/>
              <a:t>:</a:t>
            </a:r>
            <a:endParaRPr lang="en-US" sz="1600" b="1" dirty="0"/>
          </a:p>
          <a:p>
            <a:pPr lvl="2"/>
            <a:r>
              <a:rPr lang="en-US" sz="1200" b="1" dirty="0"/>
              <a:t>import math as m</a:t>
            </a:r>
          </a:p>
          <a:p>
            <a:pPr lvl="2"/>
            <a:r>
              <a:rPr lang="en-US" sz="1200" b="1" dirty="0"/>
              <a:t>print(</a:t>
            </a:r>
            <a:r>
              <a:rPr lang="en-US" sz="1200" b="1" dirty="0" err="1"/>
              <a:t>m.sqrt</a:t>
            </a:r>
            <a:r>
              <a:rPr lang="en-US" sz="1200" b="1" dirty="0"/>
              <a:t>(16))  # Output: 4.0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5990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2DD01-4FF3-6F32-6C1E-B68C0DB49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and Using Custom Modules</a:t>
            </a: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38E9F36-7C3C-661A-FA4D-A402D623947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549275" y="3227284"/>
            <a:ext cx="9417963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Creating a Custom Module: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Save the following code in a file named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my_module.py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b="1" dirty="0">
                <a:solidFill>
                  <a:schemeClr val="tx1"/>
                </a:solidFill>
              </a:rPr>
              <a:t>def greet(name):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b="1" dirty="0">
                <a:solidFill>
                  <a:schemeClr val="tx1"/>
                </a:solidFill>
              </a:rPr>
              <a:t>    return </a:t>
            </a:r>
            <a:r>
              <a:rPr lang="en-US" altLang="en-US" sz="2000" b="1" dirty="0" err="1">
                <a:solidFill>
                  <a:schemeClr val="tx1"/>
                </a:solidFill>
              </a:rPr>
              <a:t>f"Hello</a:t>
            </a:r>
            <a:r>
              <a:rPr lang="en-US" altLang="en-US" sz="2000" b="1" dirty="0">
                <a:solidFill>
                  <a:schemeClr val="tx1"/>
                </a:solidFill>
              </a:rPr>
              <a:t>, {name}!"</a:t>
            </a:r>
            <a:endParaRPr lang="en-US" altLang="en-US" sz="800" b="1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N" b="1" dirty="0"/>
              <a:t>Using the Custom Module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my_module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print(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my_module.greet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("Alice"))  # Output: Hello, Alice!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									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036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48C37-C64B-6089-F05F-D5A882E92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of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643A5-80E4-11D9-6C9D-45F37BC59F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5190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E227D-0E14-BAF0-8F44-CDF2E6898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Packages in Python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937C7F3-C0AD-38B3-2BD2-09F55F78303E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1154954" y="3150335"/>
            <a:ext cx="8568436" cy="3262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is a Package?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package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a collection of related modules stored in a directory with an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__init__.py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file.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Organizing Code with Packages: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 package structure: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my_package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__init__.py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module1.py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module2.py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b="1" dirty="0">
                <a:solidFill>
                  <a:schemeClr val="tx1"/>
                </a:solidFill>
              </a:rPr>
              <a:t>Importing from Packages: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my_package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import module1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2866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82EDD-16C7-CD50-68B9-25910E6C1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of Using Modules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881319-A20A-C35E-C472-0CE7B2D7C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3230880"/>
            <a:ext cx="8825659" cy="278892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Code Organization:</a:t>
            </a:r>
            <a:r>
              <a:rPr lang="en-US" dirty="0">
                <a:solidFill>
                  <a:schemeClr val="tx1"/>
                </a:solidFill>
              </a:rPr>
              <a:t> Break large projects into smaller, more manageable parts.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Reusability:</a:t>
            </a:r>
            <a:r>
              <a:rPr lang="en-US" dirty="0">
                <a:solidFill>
                  <a:schemeClr val="tx1"/>
                </a:solidFill>
              </a:rPr>
              <a:t> Use the same module in multiple projects.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Namespace Management:</a:t>
            </a:r>
            <a:r>
              <a:rPr lang="en-US" dirty="0">
                <a:solidFill>
                  <a:schemeClr val="tx1"/>
                </a:solidFill>
              </a:rPr>
              <a:t> Modules provide their own namespaces, preventing naming conflicts.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Collaboration:</a:t>
            </a:r>
            <a:r>
              <a:rPr lang="en-US" dirty="0">
                <a:solidFill>
                  <a:schemeClr val="tx1"/>
                </a:solidFill>
              </a:rPr>
              <a:t> Teams can work on separate modules and combine them in a larger project.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396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42D83-C023-82A0-5CAE-A40C15573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for </a:t>
            </a:r>
            <a:r>
              <a:rPr lang="en-US" b="1" dirty="0"/>
              <a:t>Introduction to Python &amp; History of Python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D5914BF-416B-5074-9817-EA304EE49661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589280" y="3211890"/>
            <a:ext cx="1023112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Python’s Evolution: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has grown from a simple, easy-to-learn language into one of the most popular and versatile programming languages in the world.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Its journey, from its creation by Guido van Rossum in 1991 to its widespread adoption today, reflects its adaptability and powerful community-driven development.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Python Matters: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Python’s simplicity, extensive libraries, and wide-ranging applications make it a perfect choice for beginners and professionals alike.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 web development to machine learning and data science, Python continues to shape modern computing and drive technological innovation.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099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2DC45-D4C6-A32B-CECE-AE85FC607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for </a:t>
            </a:r>
            <a:r>
              <a:rPr lang="en-US" b="1" dirty="0"/>
              <a:t>Functions and Modules in Python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02132B9-0C37-CE10-E180-BC6278777CFD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436880" y="3073390"/>
            <a:ext cx="109728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Power of Functions and Modules: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help break down complex code into reusable, modular blocks, improving the clarity, organization, and maintainability of your programs.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Modules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allow for efficient code organization, reusability, and collaboration by providing a way to store and import functions, classes, and variables across different programs.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Efficiency and Flexibility: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functions and modules enables developers to write cleaner, more efficient, and scalable code, making Python a powerful tool for both small projects and large-scale software development.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Building Blocks of Larger Projects: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Together, functions and modules promote best practices in software development, allowing developers to work more efficiently, solve problems collaboratively, and build robust applications.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0109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8EC96-976E-4329-BACD-7FE2FDF283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FD0189-463E-81F5-A2B4-70AF186494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84544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17D10-B22F-B1C3-47E2-CCA66079C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python?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4C12C39-41B9-C7E5-E1B5-184551EC56B9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518160" y="3965942"/>
            <a:ext cx="9462453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is a high-level, interpreted programming language.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emphasizes code readability with its clear and concise syntax.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supports multiple programming paradigms, including procedural, object-            oriented, and functional programming. </a:t>
            </a:r>
          </a:p>
        </p:txBody>
      </p:sp>
    </p:spTree>
    <p:extLst>
      <p:ext uri="{BB962C8B-B14F-4D97-AF65-F5344CB8AC3E}">
        <p14:creationId xmlns:p14="http://schemas.microsoft.com/office/powerpoint/2010/main" val="381262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EE1AB-8856-1252-1124-BEA600646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Features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419DDD1-0735-4CCC-13D1-4858A835E177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660401" y="3812054"/>
            <a:ext cx="971296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Easy to Learn: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Simple and intuitive syntax similar to plain English.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Versatile: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Used for web development, data analysis, automation, scientific computing, AI/ML, and more.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Cross-Platform: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Works on Windows, macOS, Linux, and other systems.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Large Community Support: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Vast library ecosystem with modules for various tasks (e.g., NumPy, Pandas, Django, etc.). </a:t>
            </a:r>
          </a:p>
        </p:txBody>
      </p:sp>
    </p:spTree>
    <p:extLst>
      <p:ext uri="{BB962C8B-B14F-4D97-AF65-F5344CB8AC3E}">
        <p14:creationId xmlns:p14="http://schemas.microsoft.com/office/powerpoint/2010/main" val="1775596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B495E-228B-A8A0-0624-1C234205E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History of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A0D3A-8D21-906F-D118-37454D9E8A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799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BCDF4-AB9C-107C-F928-8D696B7CA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Origin and Creation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7684D-241D-612B-AD34-AEF9EE4ED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6880" y="3543300"/>
            <a:ext cx="9543733" cy="287782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b="1" dirty="0"/>
              <a:t>Creator:</a:t>
            </a:r>
            <a:r>
              <a:rPr lang="en-IN" sz="1800" dirty="0"/>
              <a:t> Python was created by </a:t>
            </a:r>
            <a:r>
              <a:rPr lang="en-IN" sz="1800" b="1" dirty="0"/>
              <a:t>Guido van Rossum</a:t>
            </a:r>
            <a:r>
              <a:rPr lang="en-IN" sz="18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b="1" dirty="0"/>
              <a:t>Initial Development:</a:t>
            </a:r>
            <a:r>
              <a:rPr lang="en-IN" sz="1800" dirty="0"/>
              <a:t> Began in the late 1980s.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b="1" dirty="0"/>
              <a:t>First Release:</a:t>
            </a:r>
            <a:r>
              <a:rPr lang="en-IN" sz="1800" dirty="0"/>
              <a:t> Python was officially released in </a:t>
            </a:r>
            <a:r>
              <a:rPr lang="en-IN" sz="1800" b="1" dirty="0"/>
              <a:t>1991</a:t>
            </a:r>
            <a:r>
              <a:rPr lang="en-IN" sz="18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b="1" dirty="0"/>
              <a:t>Inspiration:</a:t>
            </a:r>
            <a:r>
              <a:rPr lang="en-IN" sz="1800" dirty="0"/>
              <a:t> Van Rossum based Python on ABC, a language he helped develop at Centrum </a:t>
            </a:r>
            <a:r>
              <a:rPr lang="en-IN" sz="1800" dirty="0" err="1"/>
              <a:t>Wiskunde</a:t>
            </a:r>
            <a:r>
              <a:rPr lang="en-IN" sz="1800" dirty="0"/>
              <a:t> &amp; Informatica (CWI) in the Netherlands.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dirty="0"/>
              <a:t>Named after Monty Python’s Flying Circus, reflecting van Rossum's love for </a:t>
            </a:r>
            <a:r>
              <a:rPr lang="en-IN" sz="1800" dirty="0" err="1"/>
              <a:t>humor</a:t>
            </a:r>
            <a:r>
              <a:rPr lang="en-IN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4327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0CCB8-D620-83F0-5950-8E16A4AD2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Early Development Phases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A158CEC-A859-7448-500A-AD38BDE96612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579120" y="3350389"/>
            <a:ext cx="1089152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1.0 (1994)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Introduced core features like exception handling, functions, and core data types (lists, strings, etc.).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Module system and basic syntax were established.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2.0 (2000)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New Features: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 comprehensions.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Garbage collection (memory management improvement).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Unicode support for strings.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End of Support: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Python 2.x reached its end of life in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January 2020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550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969F-FDD6-E290-305A-BDCF5A3ED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Modern Era of Python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29C9206-D0FC-3557-5A23-CC7DCA5DAC86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477520" y="3227280"/>
            <a:ext cx="11033761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3.</a:t>
            </a: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0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(2008) 3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Major overhaul to remove redundancies and improve performance.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Changes: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Print function (from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statement to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function).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New integer division behavior (e.g.,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5/2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returns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2.5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instead of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string handling with native Unicode support.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Migration from Python 2 to Python 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was challenging for many, but it brought cleaner syntax and better features.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343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7C0A9-DC32-9695-F659-0BA5DF766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Python Today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41A182F-91D0-308C-CAF8-98997793DB2D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314960" y="3488889"/>
            <a:ext cx="1144016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Current Version: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Python 3.x (with regular updates, as of 2024 Python 3.12 is the latest stable version).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Widespread Adoption: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by tech giants like Google, Netflix, and NASA.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Popular in academia, data science, web development, automation, and AI.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Significant rise in demand due to the machine learning and data analysis boom.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Community and Growth: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One of the largest and most active programming communities.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Extensive library ecosystem with over 300,000 packages available on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PyPI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(Python Package Index).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3645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{8599D3B7-2E4B-4973-B34E-664424D7B575}tf02900722</Template>
  <TotalTime>225</TotalTime>
  <Words>1407</Words>
  <Application>Microsoft Office PowerPoint</Application>
  <PresentationFormat>Widescreen</PresentationFormat>
  <Paragraphs>152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Arial Unicode MS</vt:lpstr>
      <vt:lpstr>Calibri</vt:lpstr>
      <vt:lpstr>Century Gothic</vt:lpstr>
      <vt:lpstr>Wingdings 3</vt:lpstr>
      <vt:lpstr>Ion Boardroom</vt:lpstr>
      <vt:lpstr>Introduction and History of Python and Functions &amp;MOdules</vt:lpstr>
      <vt:lpstr>Introduction of Python</vt:lpstr>
      <vt:lpstr>What is python?</vt:lpstr>
      <vt:lpstr>Key Features</vt:lpstr>
      <vt:lpstr>History of Python</vt:lpstr>
      <vt:lpstr>Origin and Creation</vt:lpstr>
      <vt:lpstr>Early Development Phases</vt:lpstr>
      <vt:lpstr>Modern Era of Python</vt:lpstr>
      <vt:lpstr>Python Today</vt:lpstr>
      <vt:lpstr>Why Python?</vt:lpstr>
      <vt:lpstr>Functions &amp; MOdules</vt:lpstr>
      <vt:lpstr>Introduction to Functions in Python</vt:lpstr>
      <vt:lpstr>Defining and Calling Functions</vt:lpstr>
      <vt:lpstr>PowerPoint Presentation</vt:lpstr>
      <vt:lpstr>Function Arguments and Parameters</vt:lpstr>
      <vt:lpstr>Scope and Lifetime of Variables</vt:lpstr>
      <vt:lpstr>Introduction to Modules in Python</vt:lpstr>
      <vt:lpstr>Importing Modules</vt:lpstr>
      <vt:lpstr>Creating and Using Custom Modules</vt:lpstr>
      <vt:lpstr>Packages in Python</vt:lpstr>
      <vt:lpstr>Advantages of Using Modules</vt:lpstr>
      <vt:lpstr>Conclusion for Introduction to Python &amp; History of Python</vt:lpstr>
      <vt:lpstr>Conclusion for Functions and Modules in Python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rukesh kadati</dc:creator>
  <cp:lastModifiedBy>rukesh kadati</cp:lastModifiedBy>
  <cp:revision>1</cp:revision>
  <dcterms:created xsi:type="dcterms:W3CDTF">2024-09-16T08:37:07Z</dcterms:created>
  <dcterms:modified xsi:type="dcterms:W3CDTF">2024-09-16T12:22:38Z</dcterms:modified>
</cp:coreProperties>
</file>