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6291"/>
  </p:normalViewPr>
  <p:slideViewPr>
    <p:cSldViewPr snapToGrid="0" snapToObjects="1">
      <p:cViewPr>
        <p:scale>
          <a:sx n="132" d="100"/>
          <a:sy n="132" d="100"/>
        </p:scale>
        <p:origin x="-1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F272-F61B-7445-9018-415D7888F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4E4BD-5DA1-5B44-B8C3-C3BD94AFF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4C1DC-E109-604B-9279-06BF3D6D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BF75-4FAF-3942-9E10-07ADF13A22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CDF74-E2A1-6343-AD82-18541F51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8A19-2FD8-EE40-85C3-ADEEBC2A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3FC2-6F42-F74A-A3F6-FDE477A10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39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DA72-1B26-CD46-9B39-ED990347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39649-DFE6-EB4C-9FEE-7A9F4DC8A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0DB5-88F8-234D-91D4-C5D25AA8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BF75-4FAF-3942-9E10-07ADF13A22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EFD21-4C8E-DA42-AD0A-07A9485C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298E0-6A8B-3143-A929-5CD68AB0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3FC2-6F42-F74A-A3F6-FDE477A10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5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EA0DD-A2F9-914D-9559-912FECAF4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80512-F35C-AF4D-A8B5-1D63A9679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73A2-11A8-3348-BCA3-AB478C8C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BF75-4FAF-3942-9E10-07ADF13A22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38B03-B139-0E40-BA20-C5F45448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8899A-A209-814C-8939-B6D882C2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3FC2-6F42-F74A-A3F6-FDE477A10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06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386B-1317-1945-8A2F-BF014A0D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8084-2049-BE41-BD3A-AAF8F6EFB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82A3E-642C-BA4A-931C-88E72143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BF75-4FAF-3942-9E10-07ADF13A22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B887F-E809-5E4F-8E96-3402457E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AA25-F6E4-1743-A656-F3F4AD79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3FC2-6F42-F74A-A3F6-FDE477A10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0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0C4C-3AD6-7541-AE6A-856461BD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6B791-7CA3-8D4E-B0DF-0B69A4F5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DE9CF-D975-D54F-90FC-9A38AEF8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BF75-4FAF-3942-9E10-07ADF13A22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AFE19-A225-AF49-AC6A-F408C256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825CA-7E43-B14A-95F9-24F9F5DA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3FC2-6F42-F74A-A3F6-FDE477A10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90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CD1F-921A-D746-AB65-75117936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178C-25E4-4A42-87DC-84F82DAB0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97B94-144E-3E44-9DA0-FCD0567A1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4EC3F-19DA-194A-85DD-EE78CD85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BF75-4FAF-3942-9E10-07ADF13A22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B34D5-FE95-C14D-B0EA-A0FF151A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12EDF-34CF-BE45-8B6D-E18D756C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3FC2-6F42-F74A-A3F6-FDE477A10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49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A5A1-BB32-C747-8991-E273487E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5D848-3889-2042-B31A-2F010ECF7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B3056-3534-B645-8426-BA393A295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4A223-33BF-FA4D-B959-C3E3798A3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22DEA-8D1B-C54B-A756-1C14B1CF7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3418D-A596-6B4D-8E76-46D740F02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BF75-4FAF-3942-9E10-07ADF13A22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9474A-4796-3648-AB57-E1F6E97F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A22FE-9F13-824A-AD9A-8C7EA624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3FC2-6F42-F74A-A3F6-FDE477A10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46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D6CE-B60E-4144-9B69-823190C5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5390B-A2EC-D84F-97B9-F81B978D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BF75-4FAF-3942-9E10-07ADF13A22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9840D-B66E-4545-ADE9-537F760A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5F9C5-E053-5E49-B477-180EA9DE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3FC2-6F42-F74A-A3F6-FDE477A10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97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84DF4-8762-1E44-84E2-E6B7D858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BF75-4FAF-3942-9E10-07ADF13A22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77AF9-29B3-9B42-911E-7C93F643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0E1F9-2CC7-814D-B4EC-01F45877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3FC2-6F42-F74A-A3F6-FDE477A10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2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6DCA-690F-2846-BABD-83D6CDC7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35091-878C-AF41-9F3F-2E556C1A7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3DC13-0259-2D44-941C-1ED590D20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FEBA9-1A4C-0149-BB7B-A7281655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BF75-4FAF-3942-9E10-07ADF13A22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A6965-E304-D943-8533-EF538FF8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065FF-1437-254A-9CE4-24AEC0BF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3FC2-6F42-F74A-A3F6-FDE477A10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6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A1CC-011E-6A45-9D5B-9E0E45ECB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3401C-F555-7041-B44D-BCA0D1212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3D1B5-1BFC-8D43-9239-CA750AD6F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61F72-EB67-D34A-842A-ACD0E2CE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BF75-4FAF-3942-9E10-07ADF13A22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70B98-3F10-9643-9D16-244CA713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70B76-2C23-CE43-900E-B11D1D11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3FC2-6F42-F74A-A3F6-FDE477A10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66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2CE3F-A9FB-4441-9E8C-9EB74F3D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BF01F-E24F-0F40-A8E9-CB89FD07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22C1-BA7A-EB43-BF81-6745C5D1D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BF75-4FAF-3942-9E10-07ADF13A22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41CE-3AF0-1D41-AC71-4390068B0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A1095-3370-9C4D-8F6E-6C5E6E854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3FC2-6F42-F74A-A3F6-FDE477A10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04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E50722-FC23-304D-AFBF-B8ACEA071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t="3" b="24322"/>
          <a:stretch/>
        </p:blipFill>
        <p:spPr bwMode="auto">
          <a:xfrm>
            <a:off x="370309" y="1388187"/>
            <a:ext cx="11042307" cy="3706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39E1C4-5BCB-A54B-8C20-9E1DC82A4720}"/>
              </a:ext>
            </a:extLst>
          </p:cNvPr>
          <p:cNvCxnSpPr>
            <a:cxnSpLocks/>
          </p:cNvCxnSpPr>
          <p:nvPr/>
        </p:nvCxnSpPr>
        <p:spPr>
          <a:xfrm>
            <a:off x="825910" y="5074872"/>
            <a:ext cx="10154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B5C38D-46F7-B440-9F95-5A15C272DD28}"/>
                  </a:ext>
                </a:extLst>
              </p:cNvPr>
              <p:cNvSpPr txBox="1"/>
              <p:nvPr/>
            </p:nvSpPr>
            <p:spPr>
              <a:xfrm>
                <a:off x="5485369" y="5074872"/>
                <a:ext cx="3797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sz="2000" i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B5C38D-46F7-B440-9F95-5A15C272D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369" y="5074872"/>
                <a:ext cx="379784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4">
            <a:extLst>
              <a:ext uri="{FF2B5EF4-FFF2-40B4-BE49-F238E27FC236}">
                <a16:creationId xmlns:a16="http://schemas.microsoft.com/office/drawing/2014/main" id="{9A76C345-A6F5-F445-AEA7-FBA7A6595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4541" y="1413796"/>
            <a:ext cx="5236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Ly</a:t>
            </a:r>
            <a:r>
              <a:rPr lang="en-US" dirty="0">
                <a:latin typeface="Symbol" pitchFamily="18" charset="2"/>
              </a:rPr>
              <a:t>a</a:t>
            </a:r>
            <a:endParaRPr lang="fr-FR" sz="1600" dirty="0">
              <a:latin typeface="Symbol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4">
                <a:extLst>
                  <a:ext uri="{FF2B5EF4-FFF2-40B4-BE49-F238E27FC236}">
                    <a16:creationId xmlns:a16="http://schemas.microsoft.com/office/drawing/2014/main" id="{2D16875D-8C23-D444-9C36-0C0EBC61AD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4747" y="3675215"/>
                <a:ext cx="5241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 pitchFamily="34" charset="0"/>
                  </a:rPr>
                  <a:t>Ly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lang="fr-FR" sz="1600" dirty="0">
                  <a:latin typeface="Symbol" pitchFamily="2" charset="2"/>
                </a:endParaRPr>
              </a:p>
            </p:txBody>
          </p:sp>
        </mc:Choice>
        <mc:Fallback>
          <p:sp>
            <p:nvSpPr>
              <p:cNvPr id="14" name="ZoneTexte 4">
                <a:extLst>
                  <a:ext uri="{FF2B5EF4-FFF2-40B4-BE49-F238E27FC236}">
                    <a16:creationId xmlns:a16="http://schemas.microsoft.com/office/drawing/2014/main" id="{2D16875D-8C23-D444-9C36-0C0EBC61A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4747" y="3675215"/>
                <a:ext cx="524182" cy="369332"/>
              </a:xfrm>
              <a:prstGeom prst="rect">
                <a:avLst/>
              </a:prstGeom>
              <a:blipFill>
                <a:blip r:embed="rId4"/>
                <a:stretch>
                  <a:fillRect l="-9524" t="-3333" b="-2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4">
            <a:extLst>
              <a:ext uri="{FF2B5EF4-FFF2-40B4-BE49-F238E27FC236}">
                <a16:creationId xmlns:a16="http://schemas.microsoft.com/office/drawing/2014/main" id="{DB70CDF7-6A5A-FC4A-96A8-76B98D276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8438" y="3259723"/>
            <a:ext cx="4619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CIV</a:t>
            </a:r>
            <a:endParaRPr lang="fr-FR" sz="1600" dirty="0">
              <a:latin typeface="Symbol" pitchFamily="18" charset="2"/>
            </a:endParaRPr>
          </a:p>
        </p:txBody>
      </p:sp>
      <p:sp>
        <p:nvSpPr>
          <p:cNvPr id="18" name="ZoneTexte 4">
            <a:extLst>
              <a:ext uri="{FF2B5EF4-FFF2-40B4-BE49-F238E27FC236}">
                <a16:creationId xmlns:a16="http://schemas.microsoft.com/office/drawing/2014/main" id="{27214DBA-6595-2D4C-A015-931F9BC75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38" y="3705993"/>
            <a:ext cx="4940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SiIV</a:t>
            </a:r>
            <a:endParaRPr lang="fr-FR" sz="1600" dirty="0">
              <a:latin typeface="Symbol" pitchFamily="18" charset="2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C182C9-3B6F-1348-806A-3A4219B0DE7C}"/>
              </a:ext>
            </a:extLst>
          </p:cNvPr>
          <p:cNvCxnSpPr>
            <a:cxnSpLocks/>
          </p:cNvCxnSpPr>
          <p:nvPr/>
        </p:nvCxnSpPr>
        <p:spPr>
          <a:xfrm flipH="1">
            <a:off x="3056439" y="3143609"/>
            <a:ext cx="2409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4">
            <a:extLst>
              <a:ext uri="{FF2B5EF4-FFF2-40B4-BE49-F238E27FC236}">
                <a16:creationId xmlns:a16="http://schemas.microsoft.com/office/drawing/2014/main" id="{178A6ED0-06EB-6D4D-B0DE-CF6C12F26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644" y="2774277"/>
            <a:ext cx="1069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Forêt Ly</a:t>
            </a:r>
            <a:r>
              <a:rPr lang="en-US" dirty="0">
                <a:latin typeface="Symbol" pitchFamily="18" charset="2"/>
              </a:rPr>
              <a:t>a</a:t>
            </a:r>
            <a:endParaRPr lang="fr-FR" sz="1600" dirty="0">
              <a:latin typeface="Symbol" pitchFamily="18" charset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742082-7FC9-3D42-8DA9-32F3D4CD9ECB}"/>
              </a:ext>
            </a:extLst>
          </p:cNvPr>
          <p:cNvSpPr txBox="1"/>
          <p:nvPr/>
        </p:nvSpPr>
        <p:spPr>
          <a:xfrm rot="16200000">
            <a:off x="312429" y="305656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Flux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AFDC9D-6CBD-1449-B155-AEB33A77164D}"/>
              </a:ext>
            </a:extLst>
          </p:cNvPr>
          <p:cNvCxnSpPr>
            <a:cxnSpLocks/>
          </p:cNvCxnSpPr>
          <p:nvPr/>
        </p:nvCxnSpPr>
        <p:spPr>
          <a:xfrm flipH="1">
            <a:off x="1722721" y="3598277"/>
            <a:ext cx="1194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4">
                <a:extLst>
                  <a:ext uri="{FF2B5EF4-FFF2-40B4-BE49-F238E27FC236}">
                    <a16:creationId xmlns:a16="http://schemas.microsoft.com/office/drawing/2014/main" id="{351D696D-7CB8-054B-B0FE-E4C6B0BAAF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0768" y="3241232"/>
                <a:ext cx="1069267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libri" pitchFamily="34" charset="0"/>
                  </a:rPr>
                  <a:t>Forêt </a:t>
                </a:r>
                <a:r>
                  <a:rPr lang="en-US" sz="1600" dirty="0">
                    <a:latin typeface="Calibri" pitchFamily="34" charset="0"/>
                  </a:rPr>
                  <a:t>Ly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lang="fr-FR" sz="1400" dirty="0">
                  <a:latin typeface="Symbol" pitchFamily="2" charset="2"/>
                </a:endParaRPr>
              </a:p>
              <a:p>
                <a:endParaRPr lang="fr-FR" sz="1600" dirty="0">
                  <a:latin typeface="Symbol" pitchFamily="18" charset="2"/>
                </a:endParaRPr>
              </a:p>
            </p:txBody>
          </p:sp>
        </mc:Choice>
        <mc:Fallback>
          <p:sp>
            <p:nvSpPr>
              <p:cNvPr id="27" name="ZoneTexte 4">
                <a:extLst>
                  <a:ext uri="{FF2B5EF4-FFF2-40B4-BE49-F238E27FC236}">
                    <a16:creationId xmlns:a16="http://schemas.microsoft.com/office/drawing/2014/main" id="{351D696D-7CB8-054B-B0FE-E4C6B0BAA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0768" y="3241232"/>
                <a:ext cx="1069267" cy="615553"/>
              </a:xfrm>
              <a:prstGeom prst="rect">
                <a:avLst/>
              </a:prstGeom>
              <a:blipFill>
                <a:blip r:embed="rId5"/>
                <a:stretch>
                  <a:fillRect l="-4706" t="-4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03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2020-04-17T11:43:06Z</dcterms:created>
  <dcterms:modified xsi:type="dcterms:W3CDTF">2020-04-17T12:05:14Z</dcterms:modified>
</cp:coreProperties>
</file>