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>
        <p:scale>
          <a:sx n="119" d="100"/>
          <a:sy n="119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BF6A-CA6B-B74E-8AAC-8B678CF5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5ED9-AA3D-794C-B8E2-34B99D42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0AD5-925B-5545-A8CF-934B574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2882-F832-A54B-8D7B-A6969342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182E-170A-C242-8F99-4531C773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3A4-D428-6546-81E4-4C01B6F5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13C3-9EF0-104A-9AE7-A6D9E467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51F5-81C5-5545-8E06-36D73FF7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6EB8-BA79-9A4D-ACB0-5B27A32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19BA-DD45-AC47-BC91-41F14E1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701C-3BD0-714F-BB51-9C682F61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FD752-80EF-764C-95F1-6A612ACA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5273-5C8A-2545-A259-FB7E4001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1B49-AF22-1840-9FDE-7020DF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C7C5-CA41-B64B-B208-65D02744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102-01DA-7A4B-B72B-A855750D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F1F1-0EF3-6B4E-96D3-0FEF0D6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421E-8DF8-6345-9459-668ECF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CCF0-52C5-9E48-A64E-41253D3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52F6-5953-EC49-B3CF-9F0D760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22-8675-944E-B325-A16F2B96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D86DD-9480-FD4F-B7C4-DA3CE05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9C26-2638-5B48-81FA-79A0665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3B90-2417-5C4F-960B-79D280F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B88D-6581-9647-A181-3B982134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41EE-1AA9-DE4D-A5E0-377E2C3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C77D-19DB-CF4D-B66D-9A91EBF8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F967-BA13-E145-8D84-D4807C20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4452-E226-F547-A5BA-F6404B3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39DD-6A8D-3B4E-8A5C-41114F92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68E6-AC32-BE41-91AC-B2937EE9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E42A-264F-0346-9CF2-99404C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8C43-3BCE-0542-A1AD-D2ABC421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ABFD-56FE-3A40-808C-090775DE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C133-9152-A642-B0C2-C56927744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31D2-BADC-5D4E-8A6C-D2C8DB7F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DE08D-9930-8B48-9B23-88CC2B36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FB09-77B3-6245-B817-37B1D3FC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FDF6-D618-8643-AB63-9A9FDC6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3A2-0918-FD40-AABA-F26A9FDD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57C8E-AE98-1549-BE84-DF51CC1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093F-7D6A-2848-9B13-FD36C16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8C4-A578-C043-A1A8-269573C1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8D732-39A9-8F43-AD98-60123F8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2BE2-AD87-5449-B85C-25A376A1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35C4-E0F2-AF4C-88A9-4CF766D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2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CF1-7626-E04E-82E9-88E7C219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F5E0-067D-D844-889A-C6346B5E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669E-F7BD-8441-8B28-A402AA818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07A2-376D-014F-A1D1-D33BF231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50D-53E1-2444-A389-847C00D3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2342-8F63-2441-9AB0-52578CC7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A06F-790B-3743-9426-D6BAFC18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D0F49-FB4F-C943-BC6C-3DB48E5BA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0907-E828-5E47-AFC5-029685BB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78C7-C68C-574F-BBE0-E291047B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AAB4-5992-1E43-84E6-940DF39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3CDA-0071-6B41-8BC3-6558756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9A202-E7D0-8646-9D20-79BC6B2E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D22F8-7AA7-784F-B7BD-62D6486F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CFD8-F833-4143-B8C9-10A0A3557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1932-2AEF-A74A-A195-B08B68835620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AC77-A1D4-334B-B3A0-A58B5EE60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B3E4-18BC-8640-B699-4608128B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287972-C414-9047-9528-83AAE6D5C601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flipH="1">
            <a:off x="3419987" y="168947"/>
            <a:ext cx="7" cy="6519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2B47E1-3FE2-C143-814C-2A2D41DE4617}"/>
              </a:ext>
            </a:extLst>
          </p:cNvPr>
          <p:cNvSpPr/>
          <p:nvPr/>
        </p:nvSpPr>
        <p:spPr>
          <a:xfrm>
            <a:off x="2395571" y="16894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interpolate_pk.py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16 threads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5FFD84-7518-FA4A-8B0E-95B9115EFEB9}"/>
              </a:ext>
            </a:extLst>
          </p:cNvPr>
          <p:cNvSpPr/>
          <p:nvPr/>
        </p:nvSpPr>
        <p:spPr>
          <a:xfrm>
            <a:off x="2395566" y="76795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merge_pk.py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 thread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A252A9-6045-6740-A98F-46632C6036FE}"/>
              </a:ext>
            </a:extLst>
          </p:cNvPr>
          <p:cNvSpPr/>
          <p:nvPr/>
        </p:nvSpPr>
        <p:spPr>
          <a:xfrm>
            <a:off x="2395567" y="169598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make_boxes.py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64 threads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9330C5-AD1E-4641-A59D-A4064716147D}"/>
              </a:ext>
            </a:extLst>
          </p:cNvPr>
          <p:cNvSpPr/>
          <p:nvPr/>
        </p:nvSpPr>
        <p:spPr>
          <a:xfrm>
            <a:off x="2395567" y="229499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draw_qso.py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16 noeud – 512 threads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1B5B13-5CAD-E14F-B7F6-DDFD8046167D}"/>
              </a:ext>
            </a:extLst>
          </p:cNvPr>
          <p:cNvSpPr/>
          <p:nvPr/>
        </p:nvSpPr>
        <p:spPr>
          <a:xfrm>
            <a:off x="2395567" y="2894902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make_spectra.py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16 noeud – 512 threads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4A04AD-4E64-DC43-9D95-8B4FB46A3FD7}"/>
              </a:ext>
            </a:extLst>
          </p:cNvPr>
          <p:cNvSpPr/>
          <p:nvPr/>
        </p:nvSpPr>
        <p:spPr>
          <a:xfrm>
            <a:off x="2395566" y="349480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merge_spectra.py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16 noeud – 512 threads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7907E2-F81C-D545-983D-F11D125F5791}"/>
              </a:ext>
            </a:extLst>
          </p:cNvPr>
          <p:cNvSpPr/>
          <p:nvPr/>
        </p:nvSpPr>
        <p:spPr>
          <a:xfrm>
            <a:off x="2395566" y="4416552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merge_qso.py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 threads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45C444-ABF6-F649-BFEE-34D962B6956E}"/>
              </a:ext>
            </a:extLst>
          </p:cNvPr>
          <p:cNvSpPr/>
          <p:nvPr/>
        </p:nvSpPr>
        <p:spPr>
          <a:xfrm>
            <a:off x="2395566" y="5021847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dla_saclay.py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7 threads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52D25F-76EE-DB43-BD7D-1F14D3C234B6}"/>
              </a:ext>
            </a:extLst>
          </p:cNvPr>
          <p:cNvSpPr/>
          <p:nvPr/>
        </p:nvSpPr>
        <p:spPr>
          <a:xfrm>
            <a:off x="2395565" y="5621752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merge_dla.py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 threads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2501CE-5CDE-7D4F-BE4B-106491D68F8E}"/>
              </a:ext>
            </a:extLst>
          </p:cNvPr>
          <p:cNvSpPr/>
          <p:nvPr/>
        </p:nvSpPr>
        <p:spPr>
          <a:xfrm>
            <a:off x="2395564" y="6220762"/>
            <a:ext cx="2048845" cy="467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make_transmissions.py</a:t>
            </a:r>
          </a:p>
          <a:p>
            <a:pPr algn="ctr"/>
            <a:r>
              <a:rPr lang="en-GB" sz="11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 threads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4A293DA-40B5-9245-9F12-7986626DBBE4}"/>
              </a:ext>
            </a:extLst>
          </p:cNvPr>
          <p:cNvSpPr/>
          <p:nvPr/>
        </p:nvSpPr>
        <p:spPr>
          <a:xfrm>
            <a:off x="5455831" y="168947"/>
            <a:ext cx="267628" cy="10666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182CED6-254C-4D4E-954A-E504FBD4258C}"/>
              </a:ext>
            </a:extLst>
          </p:cNvPr>
          <p:cNvSpPr/>
          <p:nvPr/>
        </p:nvSpPr>
        <p:spPr>
          <a:xfrm>
            <a:off x="5455831" y="1695987"/>
            <a:ext cx="267628" cy="22664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22D2C-2973-F245-B65A-CBF1A12D04EF}"/>
              </a:ext>
            </a:extLst>
          </p:cNvPr>
          <p:cNvSpPr txBox="1"/>
          <p:nvPr/>
        </p:nvSpPr>
        <p:spPr>
          <a:xfrm>
            <a:off x="5723459" y="517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11F81-37B5-CB40-948F-25A07D42662B}"/>
              </a:ext>
            </a:extLst>
          </p:cNvPr>
          <p:cNvSpPr txBox="1"/>
          <p:nvPr/>
        </p:nvSpPr>
        <p:spPr>
          <a:xfrm>
            <a:off x="5723459" y="2509970"/>
            <a:ext cx="153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7 chunks</a:t>
            </a:r>
          </a:p>
          <a:p>
            <a:r>
              <a:rPr lang="en-GB" dirty="0"/>
              <a:t>par réalisation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6C59296-D839-194C-AF7E-294D97ECE615}"/>
              </a:ext>
            </a:extLst>
          </p:cNvPr>
          <p:cNvSpPr/>
          <p:nvPr/>
        </p:nvSpPr>
        <p:spPr>
          <a:xfrm>
            <a:off x="5455831" y="4416552"/>
            <a:ext cx="267628" cy="22664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9DFD4-7EA6-B148-BD7F-56AB8FCAB4F6}"/>
              </a:ext>
            </a:extLst>
          </p:cNvPr>
          <p:cNvSpPr txBox="1"/>
          <p:nvPr/>
        </p:nvSpPr>
        <p:spPr>
          <a:xfrm>
            <a:off x="5723459" y="5226629"/>
            <a:ext cx="153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1</a:t>
            </a:r>
          </a:p>
          <a:p>
            <a:r>
              <a:rPr lang="en-GB" dirty="0"/>
              <a:t>par réalisation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2A3F082-FD78-284D-9352-1660C53EAF6A}"/>
              </a:ext>
            </a:extLst>
          </p:cNvPr>
          <p:cNvSpPr/>
          <p:nvPr/>
        </p:nvSpPr>
        <p:spPr>
          <a:xfrm flipH="1">
            <a:off x="1788477" y="1695987"/>
            <a:ext cx="267628" cy="1666581"/>
          </a:xfrm>
          <a:prstGeom prst="rightBrace">
            <a:avLst>
              <a:gd name="adj1" fmla="val 8333"/>
              <a:gd name="adj2" fmla="val 5066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39734-EC60-DF42-AC70-3FF82F1E7036}"/>
              </a:ext>
            </a:extLst>
          </p:cNvPr>
          <p:cNvSpPr txBox="1"/>
          <p:nvPr/>
        </p:nvSpPr>
        <p:spPr>
          <a:xfrm>
            <a:off x="187078" y="2344164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00B050"/>
                </a:solidFill>
              </a:rPr>
              <a:t>Pré</a:t>
            </a:r>
            <a:r>
              <a:rPr lang="en-GB" dirty="0">
                <a:solidFill>
                  <a:srgbClr val="00B050"/>
                </a:solidFill>
              </a:rPr>
              <a:t>-production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0020D2D-7896-0A42-B068-412ACCAB7586}"/>
              </a:ext>
            </a:extLst>
          </p:cNvPr>
          <p:cNvSpPr/>
          <p:nvPr/>
        </p:nvSpPr>
        <p:spPr>
          <a:xfrm flipH="1">
            <a:off x="1788477" y="3494807"/>
            <a:ext cx="267622" cy="3188231"/>
          </a:xfrm>
          <a:prstGeom prst="rightBrace">
            <a:avLst>
              <a:gd name="adj1" fmla="val 8333"/>
              <a:gd name="adj2" fmla="val 5066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22DF6F-3C78-D74E-BA40-BB6F657DA7AD}"/>
              </a:ext>
            </a:extLst>
          </p:cNvPr>
          <p:cNvSpPr txBox="1"/>
          <p:nvPr/>
        </p:nvSpPr>
        <p:spPr>
          <a:xfrm>
            <a:off x="105388" y="4904256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Post-production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24DF3B-2784-CA45-92A4-ADAD8D6D1D63}"/>
              </a:ext>
            </a:extLst>
          </p:cNvPr>
          <p:cNvCxnSpPr>
            <a:cxnSpLocks/>
          </p:cNvCxnSpPr>
          <p:nvPr/>
        </p:nvCxnSpPr>
        <p:spPr>
          <a:xfrm flipH="1">
            <a:off x="3419986" y="1283758"/>
            <a:ext cx="3" cy="242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6E96CA-4CD9-334E-BF75-AF0F4B544614}"/>
              </a:ext>
            </a:extLst>
          </p:cNvPr>
          <p:cNvCxnSpPr>
            <a:cxnSpLocks/>
          </p:cNvCxnSpPr>
          <p:nvPr/>
        </p:nvCxnSpPr>
        <p:spPr>
          <a:xfrm flipH="1">
            <a:off x="3419980" y="4004323"/>
            <a:ext cx="3" cy="242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0A5A51-CE0C-FC4E-9E97-0C1FFDDF2E31}"/>
              </a:ext>
            </a:extLst>
          </p:cNvPr>
          <p:cNvSpPr txBox="1"/>
          <p:nvPr/>
        </p:nvSpPr>
        <p:spPr>
          <a:xfrm>
            <a:off x="4730112" y="27761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20 min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6CE8EE-E46C-8E48-B369-35D06175597F}"/>
              </a:ext>
            </a:extLst>
          </p:cNvPr>
          <p:cNvCxnSpPr>
            <a:cxnSpLocks/>
          </p:cNvCxnSpPr>
          <p:nvPr/>
        </p:nvCxnSpPr>
        <p:spPr>
          <a:xfrm>
            <a:off x="4524327" y="416111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0259A9-F424-6A43-AF85-76FB347CCF37}"/>
              </a:ext>
            </a:extLst>
          </p:cNvPr>
          <p:cNvSpPr txBox="1"/>
          <p:nvPr/>
        </p:nvSpPr>
        <p:spPr>
          <a:xfrm>
            <a:off x="4730112" y="86860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 min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E0D421-B812-DF4E-B4F1-F764240EFBCA}"/>
              </a:ext>
            </a:extLst>
          </p:cNvPr>
          <p:cNvCxnSpPr>
            <a:cxnSpLocks/>
          </p:cNvCxnSpPr>
          <p:nvPr/>
        </p:nvCxnSpPr>
        <p:spPr>
          <a:xfrm>
            <a:off x="4524327" y="1007102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224F3D-EDBB-204A-9197-86D7646228F2}"/>
              </a:ext>
            </a:extLst>
          </p:cNvPr>
          <p:cNvSpPr txBox="1"/>
          <p:nvPr/>
        </p:nvSpPr>
        <p:spPr>
          <a:xfrm>
            <a:off x="4730112" y="18017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210 min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1C96D7-6926-3C44-ADE4-3AB02CCB1EDE}"/>
              </a:ext>
            </a:extLst>
          </p:cNvPr>
          <p:cNvCxnSpPr>
            <a:cxnSpLocks/>
          </p:cNvCxnSpPr>
          <p:nvPr/>
        </p:nvCxnSpPr>
        <p:spPr>
          <a:xfrm>
            <a:off x="4524327" y="1940281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5B026A-2868-F545-9001-59005ED27E69}"/>
              </a:ext>
            </a:extLst>
          </p:cNvPr>
          <p:cNvSpPr txBox="1"/>
          <p:nvPr/>
        </p:nvSpPr>
        <p:spPr>
          <a:xfrm>
            <a:off x="4726721" y="240180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 min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6F045A-D52A-714B-A614-91EDD6604295}"/>
              </a:ext>
            </a:extLst>
          </p:cNvPr>
          <p:cNvCxnSpPr>
            <a:cxnSpLocks/>
          </p:cNvCxnSpPr>
          <p:nvPr/>
        </p:nvCxnSpPr>
        <p:spPr>
          <a:xfrm>
            <a:off x="4520936" y="2540300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48874A-8AF9-F149-89E2-A58E060D5C55}"/>
              </a:ext>
            </a:extLst>
          </p:cNvPr>
          <p:cNvSpPr txBox="1"/>
          <p:nvPr/>
        </p:nvSpPr>
        <p:spPr>
          <a:xfrm>
            <a:off x="4726721" y="300625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 min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08D65C-1202-0C4D-ADE4-99AEFC56BEB7}"/>
              </a:ext>
            </a:extLst>
          </p:cNvPr>
          <p:cNvCxnSpPr>
            <a:cxnSpLocks/>
          </p:cNvCxnSpPr>
          <p:nvPr/>
        </p:nvCxnSpPr>
        <p:spPr>
          <a:xfrm>
            <a:off x="4520936" y="3144756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AB83C4-F57F-A14C-99B5-82573EEEB716}"/>
              </a:ext>
            </a:extLst>
          </p:cNvPr>
          <p:cNvSpPr txBox="1"/>
          <p:nvPr/>
        </p:nvSpPr>
        <p:spPr>
          <a:xfrm>
            <a:off x="4722568" y="361071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 min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1E2BB-121A-984F-917D-2FE67322D151}"/>
              </a:ext>
            </a:extLst>
          </p:cNvPr>
          <p:cNvCxnSpPr>
            <a:cxnSpLocks/>
          </p:cNvCxnSpPr>
          <p:nvPr/>
        </p:nvCxnSpPr>
        <p:spPr>
          <a:xfrm>
            <a:off x="4516783" y="3749211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88D8B23-88C7-4148-AC56-BEBB47C93EC4}"/>
              </a:ext>
            </a:extLst>
          </p:cNvPr>
          <p:cNvSpPr txBox="1"/>
          <p:nvPr/>
        </p:nvSpPr>
        <p:spPr>
          <a:xfrm>
            <a:off x="4722568" y="452598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 min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C9285F-47C8-1946-B329-B3259F192F8C}"/>
              </a:ext>
            </a:extLst>
          </p:cNvPr>
          <p:cNvCxnSpPr>
            <a:cxnSpLocks/>
          </p:cNvCxnSpPr>
          <p:nvPr/>
        </p:nvCxnSpPr>
        <p:spPr>
          <a:xfrm>
            <a:off x="4516783" y="4664489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C6389EA-BBE9-9148-B674-B8066E90B1C3}"/>
              </a:ext>
            </a:extLst>
          </p:cNvPr>
          <p:cNvSpPr txBox="1"/>
          <p:nvPr/>
        </p:nvSpPr>
        <p:spPr>
          <a:xfrm>
            <a:off x="4722568" y="5128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30 min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0149A3-E1AB-1B47-B8CA-C354BC74F450}"/>
              </a:ext>
            </a:extLst>
          </p:cNvPr>
          <p:cNvCxnSpPr>
            <a:cxnSpLocks/>
          </p:cNvCxnSpPr>
          <p:nvPr/>
        </p:nvCxnSpPr>
        <p:spPr>
          <a:xfrm>
            <a:off x="4516783" y="5266798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D79C5C8-A5DE-044E-82A7-650DE3CE0435}"/>
              </a:ext>
            </a:extLst>
          </p:cNvPr>
          <p:cNvSpPr txBox="1"/>
          <p:nvPr/>
        </p:nvSpPr>
        <p:spPr>
          <a:xfrm>
            <a:off x="4730112" y="573060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min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260FDF-4A63-F745-A35B-716BE072A376}"/>
              </a:ext>
            </a:extLst>
          </p:cNvPr>
          <p:cNvCxnSpPr>
            <a:cxnSpLocks/>
          </p:cNvCxnSpPr>
          <p:nvPr/>
        </p:nvCxnSpPr>
        <p:spPr>
          <a:xfrm>
            <a:off x="4524327" y="5869107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0F02524-BD96-144C-A0CF-C1415DC902D5}"/>
              </a:ext>
            </a:extLst>
          </p:cNvPr>
          <p:cNvSpPr txBox="1"/>
          <p:nvPr/>
        </p:nvSpPr>
        <p:spPr>
          <a:xfrm>
            <a:off x="4730112" y="632481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 min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95D69D-82A5-6A46-BB6B-E932DEFE8B31}"/>
              </a:ext>
            </a:extLst>
          </p:cNvPr>
          <p:cNvCxnSpPr>
            <a:cxnSpLocks/>
          </p:cNvCxnSpPr>
          <p:nvPr/>
        </p:nvCxnSpPr>
        <p:spPr>
          <a:xfrm>
            <a:off x="4524327" y="6463311"/>
            <a:ext cx="209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0BC6AF83-6DF9-EE45-B41A-108A89A28ACE}"/>
              </a:ext>
            </a:extLst>
          </p:cNvPr>
          <p:cNvSpPr/>
          <p:nvPr/>
        </p:nvSpPr>
        <p:spPr>
          <a:xfrm flipH="1">
            <a:off x="1783083" y="168946"/>
            <a:ext cx="267628" cy="1066677"/>
          </a:xfrm>
          <a:prstGeom prst="rightBrace">
            <a:avLst>
              <a:gd name="adj1" fmla="val 8333"/>
              <a:gd name="adj2" fmla="val 506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D440A-4807-9B44-B248-E03DE688C342}"/>
              </a:ext>
            </a:extLst>
          </p:cNvPr>
          <p:cNvSpPr txBox="1"/>
          <p:nvPr/>
        </p:nvSpPr>
        <p:spPr>
          <a:xfrm>
            <a:off x="551584" y="379118"/>
            <a:ext cx="123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Spectre de 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puissance</a:t>
            </a:r>
          </a:p>
        </p:txBody>
      </p:sp>
    </p:spTree>
    <p:extLst>
      <p:ext uri="{BB962C8B-B14F-4D97-AF65-F5344CB8AC3E}">
        <p14:creationId xmlns:p14="http://schemas.microsoft.com/office/powerpoint/2010/main" val="32655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136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2020-05-08T12:08:18Z</dcterms:created>
  <dcterms:modified xsi:type="dcterms:W3CDTF">2020-05-14T16:36:15Z</dcterms:modified>
</cp:coreProperties>
</file>