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6291"/>
  </p:normalViewPr>
  <p:slideViewPr>
    <p:cSldViewPr snapToGrid="0" snapToObjects="1">
      <p:cViewPr>
        <p:scale>
          <a:sx n="92" d="100"/>
          <a:sy n="92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5D7A-DE16-D046-A65B-D4BFDE08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AAB9-A59A-664A-8875-70110CBAC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872F-C395-894B-819A-CF4CB8E7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4DAD-3DA8-B244-8684-53594CCC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C794-E203-D449-91DA-8D4462A8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1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6117-CC6B-6140-A182-915A23F0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7078E-0EB5-4B45-80E5-39754E06A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D679-9D70-8744-99D0-696E59B9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ACE53-6140-314A-8BB8-98A455DE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7080-50A2-D745-AEF1-56388F6D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59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0D141-1F91-8749-91F8-6472E9B49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2C733-DCDF-854E-BD4B-B262CAF93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6B7E-7B5F-CE40-8F55-4DA069DF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4FDB-4B43-7A45-9245-20990518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227AB-9792-2D48-98B4-B684CC04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F20F-9B15-0443-A3EF-5C9DC83A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C6A7-AC74-BB46-9DE4-38E8240D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EB10-4174-5E43-A702-D1BE87AF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16E4-9BAC-E349-9121-D6C2EDD2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4835-2BA7-1B43-AF6B-0F80CFCC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0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E077-D36F-3B4E-B0B1-188D3857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F778-DBB3-0A42-B5D4-1860539E1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B33C-E056-D24A-88B0-90E5C78F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816B-0BD5-A74D-BA22-EF3FBCDD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4F80-2A8B-3849-8FD6-E1375AB7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1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EDE5-144E-D74D-8BA0-6A30B601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EA24-ED07-7242-8E99-4C7B1BC2E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77587-E33B-2045-B68D-A050BC5DB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63B9F-1603-8C47-9773-48100178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555F2-ED00-CE49-BC8E-417524FF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1402F-CF6F-9D40-BFC4-DEBC9B0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F9BF-EBD5-E647-A0A1-B09F38A8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5195-4B03-5546-B229-77EFDBF8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3695C-4CA7-804D-A089-82958258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11A68-8F89-8148-AA0D-3D2900E33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F59CF-BA2B-AE4D-83D5-450E5875F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2BB4A-8C0D-7B49-BBDA-EBCCD243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58CB1-63EC-694C-AE67-40C4FC9B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AFCA5-EB56-FD46-84CD-FC92560A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65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7B7D-5CA5-3247-8794-B23979F8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84805-F407-CE4D-A6DD-976587E3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60421-061A-2F46-AC1A-3AD822D5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4907-613B-1349-8B2E-D696E5BB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06253-0CC1-464C-86EF-6FFDC2C5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0FDE3-7518-6E48-A081-B2A736A7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5E523-FE63-974A-80C0-D613760A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0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111C-8B7A-AE4A-822E-E5A4E125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D73A-1A64-8540-8D70-8EE12CE6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4701B-2C19-BE41-9D6C-5B686AA5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FB332-BDC9-DF45-8A99-936148A1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2F350-2A7D-4A41-9935-08680F86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9DCB2-316E-8F41-89BD-AE02A27F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7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244-AA86-6A4F-82B3-2F4A80B8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84860-D9B8-7D4A-86B1-90868B12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C2798-694B-5648-8707-1AF3E189B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A8A1-2808-A64B-B10D-2EC2EDB1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9910-6FAD-D943-8DCF-F22FA9FE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AA880-7D3A-2747-B8BC-D85A333C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04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54A1F-67AF-5840-A607-849BEBFC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A554E-3344-6F46-B787-76438792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4B8D-56D6-9E42-9E93-3856CEDF4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C5EA-3ED1-3641-8AA9-B1E0A2EB2B0E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3A05-A610-BF47-9A0F-BFE6D245F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8F9C-DB96-6C4E-8D1E-01429B601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326C-CFDF-DC49-A5B9-625FE5FF7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4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6BF1CB-7ED4-C049-9053-92F7C706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1" y="1361196"/>
            <a:ext cx="4784323" cy="3614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A20AF-547D-1945-B4C6-EA860912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304" y="1399791"/>
            <a:ext cx="6749467" cy="3665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6BDC8D-9860-1044-9B83-15FD5E827B9D}"/>
              </a:ext>
            </a:extLst>
          </p:cNvPr>
          <p:cNvSpPr txBox="1"/>
          <p:nvPr/>
        </p:nvSpPr>
        <p:spPr>
          <a:xfrm>
            <a:off x="2367901" y="488015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[</a:t>
            </a:r>
            <a:r>
              <a:rPr lang="en-GB" i="1" dirty="0"/>
              <a:t>h</a:t>
            </a:r>
            <a:r>
              <a:rPr lang="en-GB" i="1" baseline="30000" dirty="0"/>
              <a:t>-1 </a:t>
            </a:r>
            <a:r>
              <a:rPr lang="en-GB" dirty="0"/>
              <a:t>Mpc]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5AA4B-D5B2-6C43-B855-F08C0967AA2D}"/>
              </a:ext>
            </a:extLst>
          </p:cNvPr>
          <p:cNvSpPr txBox="1"/>
          <p:nvPr/>
        </p:nvSpPr>
        <p:spPr>
          <a:xfrm>
            <a:off x="8092376" y="488015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[</a:t>
            </a:r>
            <a:r>
              <a:rPr lang="en-GB" i="1" dirty="0"/>
              <a:t>h</a:t>
            </a:r>
            <a:r>
              <a:rPr lang="en-GB" i="1" baseline="30000" dirty="0"/>
              <a:t>-1 </a:t>
            </a:r>
            <a:r>
              <a:rPr lang="en-GB" dirty="0"/>
              <a:t>Mpc]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BB15FA-197F-3F4F-82F7-CEBA5A98C1F6}"/>
                  </a:ext>
                </a:extLst>
              </p:cNvPr>
              <p:cNvSpPr txBox="1"/>
              <p:nvPr/>
            </p:nvSpPr>
            <p:spPr>
              <a:xfrm rot="16200000">
                <a:off x="160470" y="2983558"/>
                <a:ext cx="7850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BB15FA-197F-3F4F-82F7-CEBA5A98C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0470" y="2983558"/>
                <a:ext cx="785023" cy="369332"/>
              </a:xfrm>
              <a:prstGeom prst="rect">
                <a:avLst/>
              </a:prstGeom>
              <a:blipFill>
                <a:blip r:embed="rId4"/>
                <a:stretch>
                  <a:fillRect t="-12903" r="-33333"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1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2020-05-14T16:36:18Z</dcterms:created>
  <dcterms:modified xsi:type="dcterms:W3CDTF">2020-05-14T16:45:44Z</dcterms:modified>
</cp:coreProperties>
</file>