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120" d="100"/>
          <a:sy n="12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85D5-F2A1-6843-868E-4F24203A3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04EF-813B-9E47-BA34-6216C9F4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2F86-9782-EE48-84D1-8E131F05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4FAC-4E54-B141-AD1F-CA0BEFC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CC22-B928-3F4C-BD2A-2132642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9165-1372-8544-8270-015C88EC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6640D-4F23-E948-9C14-11715425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26EA-89FB-1442-881B-3F7A6685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918E-E52A-A040-B639-841D539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E399-07B9-1B49-864F-AC4A2844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E1C47-92C3-BD4A-8691-7C6C4BDF1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FFE09-4AD9-5142-A498-33E1BAC56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0EFF-F118-4740-9C70-C996FF2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82D2-A710-A44C-B44F-F018B071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9E31-C34C-9744-976F-1C92584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3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F9DA-4806-854D-B3F0-FF94A92D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205F-70DE-1240-945C-E0EDB00C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F6BD-6F7C-4C45-A234-9568B1C3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596F-BDC6-464B-B328-D70DDD87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5122-CCAA-1740-9E95-0D49BE8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3AB7-22A9-5F4E-981D-5DAC01F0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C787-7DFE-B24D-A4BF-DCF75555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00C0-9F63-4145-B83D-EFF8DFC5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A4E23-D93E-C240-A4B0-11CA9E0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2AFE-9505-3E40-8F61-8C657CA6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7DD7-C513-5F46-A708-07C70F39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1124-6A3F-D94A-A3A9-859E00AF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7E1B5-B216-6A45-A632-84D6063E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5150-F456-D74C-BA0A-8BC92626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0747-425A-FE44-AA40-8B7132D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C4DB-2DEA-C447-BBAD-E7A633F9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A9F5-4497-6C4D-AB82-2885D834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0214-6436-3447-92A5-D4746717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EAA55-3840-484F-9988-FAA0FDC7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E70B8-BD32-3744-9F17-9DACB7035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E6E8E-C6F6-544A-8943-2BF303A8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C7B57-307F-6C48-AF73-02C208CC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6E503-5D06-4745-B569-786E4A1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E845-996B-6443-8F9C-23E4582E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93F-E8B6-7B4F-8522-A0868C75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A65F9-40D0-1B44-A34C-B22B5EA6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4BE93-4870-E44C-A984-A1708A4C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641F-D4BA-4E48-8DEF-19E80272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B7036-99FE-CE45-A385-7A626A50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EC116-8787-0F48-8419-E31C08D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B795-04A6-3742-9A8D-08D61321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1C3E-4357-3E41-9D06-75D1DEF1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49B9-6711-3141-BF64-805352C1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5AD0-7D1A-FB48-B8A5-E279D52C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4D7C-2212-8D4F-8FE2-E4253E37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1AF52-3276-EE4D-86B1-B58EF097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8BC3-E841-D84D-A013-5C64762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2AF7-7786-4D49-9135-00B9715C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C2873-5E56-4149-8CEC-BB5819756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58570-D48C-884F-B6E9-3F7B7080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C46D-1A40-AC42-9D0C-537CF13F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AAAE-6F5A-E442-A00A-91950B7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1511F-79CB-EE46-B555-6FA57E5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6867F-0C13-8F4F-A1F4-86C162C1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9556-0D52-2B43-87D7-80AE2FC8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7D12-20FA-9E4F-BB92-59A8EAEDE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575A-9E07-4748-BFE5-E0507DF593A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60B6-2823-7741-954F-2A02D051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9AD0-302E-C947-A646-8FC01A22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3E0-EA05-354D-9565-C79642955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5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0D3BBD-1F77-5042-BF11-02395761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29"/>
            <a:ext cx="12192000" cy="41765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0CCE7-8331-F646-B26F-96C903075523}"/>
              </a:ext>
            </a:extLst>
          </p:cNvPr>
          <p:cNvSpPr/>
          <p:nvPr/>
        </p:nvSpPr>
        <p:spPr>
          <a:xfrm>
            <a:off x="4295554" y="3253563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4A717-FBEA-E04B-9980-DB48991DB3AA}"/>
              </a:ext>
            </a:extLst>
          </p:cNvPr>
          <p:cNvSpPr/>
          <p:nvPr/>
        </p:nvSpPr>
        <p:spPr>
          <a:xfrm>
            <a:off x="10182663" y="3253562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244A8-7D06-924E-925F-B5FBADC28C53}"/>
              </a:ext>
            </a:extLst>
          </p:cNvPr>
          <p:cNvSpPr/>
          <p:nvPr/>
        </p:nvSpPr>
        <p:spPr>
          <a:xfrm>
            <a:off x="875414" y="2385238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D4489-67C2-3945-BF2E-845FBE0B54E2}"/>
              </a:ext>
            </a:extLst>
          </p:cNvPr>
          <p:cNvSpPr/>
          <p:nvPr/>
        </p:nvSpPr>
        <p:spPr>
          <a:xfrm>
            <a:off x="510363" y="2092842"/>
            <a:ext cx="73010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FB348-8CF4-0D48-AB41-B4B05ABAB1B5}"/>
              </a:ext>
            </a:extLst>
          </p:cNvPr>
          <p:cNvSpPr/>
          <p:nvPr/>
        </p:nvSpPr>
        <p:spPr>
          <a:xfrm>
            <a:off x="6542568" y="1741966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78032-2B4E-F140-8828-33D5D00F20BF}"/>
              </a:ext>
            </a:extLst>
          </p:cNvPr>
          <p:cNvSpPr/>
          <p:nvPr/>
        </p:nvSpPr>
        <p:spPr>
          <a:xfrm>
            <a:off x="11042128" y="1741966"/>
            <a:ext cx="790354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BA2F2D-CB5C-0045-89BD-EA13EB12AC10}"/>
                  </a:ext>
                </a:extLst>
              </p:cNvPr>
              <p:cNvSpPr txBox="1"/>
              <p:nvPr/>
            </p:nvSpPr>
            <p:spPr>
              <a:xfrm>
                <a:off x="11086520" y="1667538"/>
                <a:ext cx="678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BA2F2D-CB5C-0045-89BD-EA13EB12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520" y="1667538"/>
                <a:ext cx="6788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822C39-104C-5349-BA7C-D108CBCE8315}"/>
                  </a:ext>
                </a:extLst>
              </p:cNvPr>
              <p:cNvSpPr txBox="1"/>
              <p:nvPr/>
            </p:nvSpPr>
            <p:spPr>
              <a:xfrm>
                <a:off x="6115927" y="1699887"/>
                <a:ext cx="765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822C39-104C-5349-BA7C-D108CBCE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27" y="1699887"/>
                <a:ext cx="7654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8F066-0327-BA4C-8CC9-17A4E303F4F7}"/>
                  </a:ext>
                </a:extLst>
              </p:cNvPr>
              <p:cNvSpPr txBox="1"/>
              <p:nvPr/>
            </p:nvSpPr>
            <p:spPr>
              <a:xfrm>
                <a:off x="926677" y="1999146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8F066-0327-BA4C-8CC9-17A4E303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77" y="1999146"/>
                <a:ext cx="648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7C4CF-2E64-9840-AC19-07224BBE0694}"/>
                  </a:ext>
                </a:extLst>
              </p:cNvPr>
              <p:cNvSpPr txBox="1"/>
              <p:nvPr/>
            </p:nvSpPr>
            <p:spPr>
              <a:xfrm>
                <a:off x="4295554" y="3261969"/>
                <a:ext cx="571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7C4CF-2E64-9840-AC19-07224BBE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54" y="3261969"/>
                <a:ext cx="5714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F446E4-0598-774F-8DC2-694337EA372D}"/>
                  </a:ext>
                </a:extLst>
              </p:cNvPr>
              <p:cNvSpPr txBox="1"/>
              <p:nvPr/>
            </p:nvSpPr>
            <p:spPr>
              <a:xfrm>
                <a:off x="2555359" y="4190546"/>
                <a:ext cx="75251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F446E4-0598-774F-8DC2-694337EA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9" y="4190546"/>
                <a:ext cx="752514" cy="55643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C14AC-7135-9B41-AACC-B1AC0F9F6240}"/>
                  </a:ext>
                </a:extLst>
              </p:cNvPr>
              <p:cNvSpPr txBox="1"/>
              <p:nvPr/>
            </p:nvSpPr>
            <p:spPr>
              <a:xfrm>
                <a:off x="10074672" y="3022737"/>
                <a:ext cx="1095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C14AC-7135-9B41-AACC-B1AC0F9F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672" y="3022737"/>
                <a:ext cx="109594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08E025BF-5B30-5142-BDBD-8B2BB51B27AB}"/>
              </a:ext>
            </a:extLst>
          </p:cNvPr>
          <p:cNvSpPr/>
          <p:nvPr/>
        </p:nvSpPr>
        <p:spPr>
          <a:xfrm>
            <a:off x="1027814" y="2537638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210FB-2D13-D442-9B96-DD412EEF87A4}"/>
              </a:ext>
            </a:extLst>
          </p:cNvPr>
          <p:cNvSpPr/>
          <p:nvPr/>
        </p:nvSpPr>
        <p:spPr>
          <a:xfrm>
            <a:off x="10414807" y="5160439"/>
            <a:ext cx="1254642" cy="58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B03225-FA3B-0849-8433-6AB8F41491A9}"/>
                  </a:ext>
                </a:extLst>
              </p:cNvPr>
              <p:cNvSpPr txBox="1"/>
              <p:nvPr/>
            </p:nvSpPr>
            <p:spPr>
              <a:xfrm>
                <a:off x="5676337" y="5345380"/>
                <a:ext cx="929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B03225-FA3B-0849-8433-6AB8F414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337" y="5345380"/>
                <a:ext cx="92903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8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2020-03-25T10:24:58Z</dcterms:created>
  <dcterms:modified xsi:type="dcterms:W3CDTF">2020-03-31T08:50:44Z</dcterms:modified>
</cp:coreProperties>
</file>