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6291"/>
  </p:normalViewPr>
  <p:slideViewPr>
    <p:cSldViewPr snapToGrid="0" snapToObjects="1">
      <p:cViewPr>
        <p:scale>
          <a:sx n="93" d="100"/>
          <a:sy n="93" d="100"/>
        </p:scale>
        <p:origin x="117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7AEF-5DC1-094B-9BC8-6FD36615D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84F87-2A5E-7049-B8AC-00EFEC01D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4E43-BAC7-BC4D-A0B3-7EBE4019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AB9B6-8C54-434F-948D-9A043D0E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E7367-6A66-ED4F-9E84-346CF44D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30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0BB8-B019-C64D-9DB9-43A20690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AAF8E-630F-1D46-8B3C-796B197E2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F707E-3372-4241-8B83-7D0743DA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5C538-0731-BD41-9399-20DBD4A8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46BE-77E9-3C48-B75D-BDF70573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33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DDCAA-17D2-C248-AC57-CABB39D7F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0F967-C2FD-C94D-8C90-11FB9D14B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A422D-2E58-EA40-BF76-957C6BBE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DE145-6541-024E-B062-180132E8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FC1C4-1698-7C4D-8885-12E65952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326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CCE6-AB9C-6040-BA51-452FBE472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31C7-5DDF-E349-AAC6-E49EF9D9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7CF5-E681-2D4F-A546-74A3FF15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D8EDA-A9C5-BE47-9D56-6C03D5CC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188C0-ED70-9C4A-A580-9FED8F76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98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50BCE-5AF4-B94F-829D-484E81FF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2923D-CD95-F74F-B4E6-D2D7A2534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DEA44-0B73-B149-9D7F-37B0D901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2585C-4D4C-1E44-A306-86FD041E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2D2D2-5571-D542-9949-DAE718EE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51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7925-A5D0-3840-B09D-F6592989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C9B43-A10C-1C4E-86D1-62C80027C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81980-3FFE-E045-8AA6-7E58A7B4C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2610C-CFCE-9E46-9D87-48B54C87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DFA71-4741-F045-9892-623CC9E8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11F00-74A0-304D-B6BC-9408FF58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48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89E5-9924-1F47-BE9C-6EF6EDAA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0E6D2-AE84-1E42-AADB-478F4D9C6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880C1-6FF7-D847-81CC-4FD6FB8C5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F20F4-DB9D-1D48-B962-9EE324925A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317A6-67FB-FA4A-9E9D-7F61908FB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D8E1F-22D6-8F43-8C8C-88A16764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37C0A-164B-AF4D-B919-F0BB5D03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E6D4B-CDE8-A847-8408-F3206966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95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998A-84B5-0447-BF9C-F5B11C60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4005E-6B01-D84D-B4B8-7C8EEDF7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1D727-91B7-D647-BDEA-08C11A5F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C030C-ED8B-BF44-899D-8C40CF8B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82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174EB-F097-2145-9CA9-88959365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07E2AA-3A73-8C45-BA9F-A25A3135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C23E8-3D95-2E45-8DB9-B9707853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80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792C-D600-7945-A214-0F18C30C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0C69-C5B0-3D4D-8CBE-5E85959BC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C2291-D2E4-9E4A-B3B8-45A51CD80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BE458-D1B0-6C49-A60F-21606CB9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F5EE6-A784-C143-95E1-DFFC7F8B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44E51-6B46-7347-9D81-27A46655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56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9138-9C4F-2449-95E7-2F851DEC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5A28B-D954-624A-A32D-C967A0C74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B55FF-EA29-E149-AE97-F97D512A7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5A134-C210-5042-80FF-2151A797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50161-401F-A444-B590-DF81AD9B249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53806-6D05-6D4E-948B-4AD61EF6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1AD86-2F23-7F45-8B21-033F20FE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59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B9704-7F62-E048-914F-98ADC6B7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1D4D9-7E44-9B48-B778-3C6EDCE30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44D7B-64A3-5D46-A4A6-302F950A5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50161-401F-A444-B590-DF81AD9B2494}" type="datetimeFigureOut">
              <a:rPr lang="en-GB" smtClean="0"/>
              <a:t>24/03/2020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205D5-2853-0346-AD3F-9805B9624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1AFA-C626-9F47-A04D-2A03061D8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69A15-1DBE-E34A-8ED7-644740823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9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A3F9C6B7-0965-B445-81DC-B64045F86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335" y="1485995"/>
            <a:ext cx="8646892" cy="484761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F40E6F7-AD84-1F47-9CC9-9DF578CBC7DC}"/>
              </a:ext>
            </a:extLst>
          </p:cNvPr>
          <p:cNvSpPr/>
          <p:nvPr/>
        </p:nvSpPr>
        <p:spPr>
          <a:xfrm>
            <a:off x="1839353" y="1997764"/>
            <a:ext cx="248856" cy="1503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C71E1C9-516B-4442-8EBD-3A0E61B951F2}"/>
              </a:ext>
            </a:extLst>
          </p:cNvPr>
          <p:cNvSpPr/>
          <p:nvPr/>
        </p:nvSpPr>
        <p:spPr>
          <a:xfrm>
            <a:off x="1731563" y="1907658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137BFF34-377F-D642-8ED3-3FAE68EFB1DF}"/>
              </a:ext>
            </a:extLst>
          </p:cNvPr>
          <p:cNvSpPr/>
          <p:nvPr/>
        </p:nvSpPr>
        <p:spPr>
          <a:xfrm rot="10800000">
            <a:off x="1798584" y="1995890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E32FDF7-0DC2-6644-A810-544CB35D023C}"/>
              </a:ext>
            </a:extLst>
          </p:cNvPr>
          <p:cNvSpPr/>
          <p:nvPr/>
        </p:nvSpPr>
        <p:spPr>
          <a:xfrm>
            <a:off x="3474447" y="1714466"/>
            <a:ext cx="248856" cy="1503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0F31384F-06B9-CB46-872D-C7B82C6DB8A3}"/>
              </a:ext>
            </a:extLst>
          </p:cNvPr>
          <p:cNvSpPr/>
          <p:nvPr/>
        </p:nvSpPr>
        <p:spPr>
          <a:xfrm>
            <a:off x="3366657" y="1624360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A623E7F-472E-C648-8EE8-95F0BDB46438}"/>
              </a:ext>
            </a:extLst>
          </p:cNvPr>
          <p:cNvSpPr/>
          <p:nvPr/>
        </p:nvSpPr>
        <p:spPr>
          <a:xfrm rot="10800000">
            <a:off x="3433678" y="1712592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7831D09-C6EA-B44E-BC49-AB69CDE9044B}"/>
              </a:ext>
            </a:extLst>
          </p:cNvPr>
          <p:cNvSpPr/>
          <p:nvPr/>
        </p:nvSpPr>
        <p:spPr>
          <a:xfrm>
            <a:off x="9079901" y="1682469"/>
            <a:ext cx="248856" cy="1503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9D5E3F57-3A80-5046-B028-CB7B68F9F3FB}"/>
              </a:ext>
            </a:extLst>
          </p:cNvPr>
          <p:cNvSpPr/>
          <p:nvPr/>
        </p:nvSpPr>
        <p:spPr>
          <a:xfrm>
            <a:off x="8972111" y="1592363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F52A08F2-CBA3-9C42-A8EE-8600A590C652}"/>
              </a:ext>
            </a:extLst>
          </p:cNvPr>
          <p:cNvSpPr/>
          <p:nvPr/>
        </p:nvSpPr>
        <p:spPr>
          <a:xfrm rot="10800000">
            <a:off x="9039132" y="1680595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224D15B-1F4F-664F-9436-F90C7E34967F}"/>
              </a:ext>
            </a:extLst>
          </p:cNvPr>
          <p:cNvSpPr/>
          <p:nvPr/>
        </p:nvSpPr>
        <p:spPr>
          <a:xfrm>
            <a:off x="5058048" y="2360662"/>
            <a:ext cx="248856" cy="1503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CF8E42BE-FCC7-3D4C-B1DA-CC52A3992674}"/>
              </a:ext>
            </a:extLst>
          </p:cNvPr>
          <p:cNvSpPr/>
          <p:nvPr/>
        </p:nvSpPr>
        <p:spPr>
          <a:xfrm>
            <a:off x="4950258" y="2270556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27C29224-586B-EC4A-9623-AB9B4CB55238}"/>
              </a:ext>
            </a:extLst>
          </p:cNvPr>
          <p:cNvSpPr/>
          <p:nvPr/>
        </p:nvSpPr>
        <p:spPr>
          <a:xfrm rot="10800000">
            <a:off x="5017279" y="2358788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DD619C3-47A8-3342-AB45-CBDAA22C019B}"/>
              </a:ext>
            </a:extLst>
          </p:cNvPr>
          <p:cNvSpPr/>
          <p:nvPr/>
        </p:nvSpPr>
        <p:spPr>
          <a:xfrm>
            <a:off x="4701406" y="1954923"/>
            <a:ext cx="248856" cy="1503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FB71C7C8-8F1B-5448-AE22-36FFC1BA56EF}"/>
              </a:ext>
            </a:extLst>
          </p:cNvPr>
          <p:cNvSpPr/>
          <p:nvPr/>
        </p:nvSpPr>
        <p:spPr>
          <a:xfrm>
            <a:off x="4593616" y="1864817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DDB81D2D-A8A9-3444-B4AE-B2D94DD708D2}"/>
              </a:ext>
            </a:extLst>
          </p:cNvPr>
          <p:cNvSpPr/>
          <p:nvPr/>
        </p:nvSpPr>
        <p:spPr>
          <a:xfrm rot="10800000">
            <a:off x="4660637" y="1953049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202CD24-EBC0-1143-BFFA-359F0F49A070}"/>
              </a:ext>
            </a:extLst>
          </p:cNvPr>
          <p:cNvSpPr/>
          <p:nvPr/>
        </p:nvSpPr>
        <p:spPr>
          <a:xfrm>
            <a:off x="7859592" y="2043154"/>
            <a:ext cx="248856" cy="1503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CE637B89-7A69-274A-8236-7D28963DA207}"/>
              </a:ext>
            </a:extLst>
          </p:cNvPr>
          <p:cNvSpPr/>
          <p:nvPr/>
        </p:nvSpPr>
        <p:spPr>
          <a:xfrm>
            <a:off x="7751802" y="1953048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CC66EA61-5757-6E4A-B6D9-979F64357969}"/>
              </a:ext>
            </a:extLst>
          </p:cNvPr>
          <p:cNvSpPr/>
          <p:nvPr/>
        </p:nvSpPr>
        <p:spPr>
          <a:xfrm rot="10800000">
            <a:off x="7818823" y="2041280"/>
            <a:ext cx="397411" cy="240457"/>
          </a:xfrm>
          <a:custGeom>
            <a:avLst/>
            <a:gdLst>
              <a:gd name="connsiteX0" fmla="*/ 243405 w 397411"/>
              <a:gd name="connsiteY0" fmla="*/ 240457 h 240457"/>
              <a:gd name="connsiteX1" fmla="*/ 382064 w 397411"/>
              <a:gd name="connsiteY1" fmla="*/ 187992 h 240457"/>
              <a:gd name="connsiteX2" fmla="*/ 374569 w 397411"/>
              <a:gd name="connsiteY2" fmla="*/ 79313 h 240457"/>
              <a:gd name="connsiteX3" fmla="*/ 209678 w 397411"/>
              <a:gd name="connsiteY3" fmla="*/ 615 h 240457"/>
              <a:gd name="connsiteX4" fmla="*/ 3563 w 397411"/>
              <a:gd name="connsiteY4" fmla="*/ 49333 h 24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411" h="240457">
                <a:moveTo>
                  <a:pt x="243405" y="240457"/>
                </a:moveTo>
                <a:cubicBezTo>
                  <a:pt x="301804" y="227653"/>
                  <a:pt x="360203" y="214849"/>
                  <a:pt x="382064" y="187992"/>
                </a:cubicBezTo>
                <a:cubicBezTo>
                  <a:pt x="403925" y="161135"/>
                  <a:pt x="403300" y="110542"/>
                  <a:pt x="374569" y="79313"/>
                </a:cubicBezTo>
                <a:cubicBezTo>
                  <a:pt x="345838" y="48083"/>
                  <a:pt x="271512" y="5612"/>
                  <a:pt x="209678" y="615"/>
                </a:cubicBezTo>
                <a:cubicBezTo>
                  <a:pt x="147844" y="-4382"/>
                  <a:pt x="-27042" y="21851"/>
                  <a:pt x="3563" y="4933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44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2020-03-24T11:31:30Z</dcterms:created>
  <dcterms:modified xsi:type="dcterms:W3CDTF">2020-03-24T16:22:37Z</dcterms:modified>
</cp:coreProperties>
</file>