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6291"/>
  </p:normalViewPr>
  <p:slideViewPr>
    <p:cSldViewPr snapToGrid="0" snapToObjects="1">
      <p:cViewPr>
        <p:scale>
          <a:sx n="101" d="100"/>
          <a:sy n="101" d="100"/>
        </p:scale>
        <p:origin x="-5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7AEF-5DC1-094B-9BC8-6FD36615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84F87-2A5E-7049-B8AC-00EFEC01D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4E43-BAC7-BC4D-A0B3-7EBE4019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B9B6-8C54-434F-948D-9A043D0E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7367-6A66-ED4F-9E84-346CF44D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30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0BB8-B019-C64D-9DB9-43A2069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AF8E-630F-1D46-8B3C-796B197E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707E-3372-4241-8B83-7D0743D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5C538-0731-BD41-9399-20DBD4A8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6BE-77E9-3C48-B75D-BDF70573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3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DDCAA-17D2-C248-AC57-CABB39D7F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0F967-C2FD-C94D-8C90-11FB9D14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A422D-2E58-EA40-BF76-957C6BBE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E145-6541-024E-B062-180132E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C1C4-1698-7C4D-8885-12E65952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CCE6-AB9C-6040-BA51-452FBE47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31C7-5DDF-E349-AAC6-E49EF9D9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7CF5-E681-2D4F-A546-74A3FF15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8EDA-A9C5-BE47-9D56-6C03D5CC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88C0-ED70-9C4A-A580-9FED8F76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98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BCE-5AF4-B94F-829D-484E81FF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2923D-CD95-F74F-B4E6-D2D7A253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EA44-0B73-B149-9D7F-37B0D901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585C-4D4C-1E44-A306-86FD041E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D2D2-5571-D542-9949-DAE718E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1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7925-A5D0-3840-B09D-F6592989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9B43-A10C-1C4E-86D1-62C80027C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1980-3FFE-E045-8AA6-7E58A7B4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2610C-CFCE-9E46-9D87-48B54C87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FA71-4741-F045-9892-623CC9E8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11F00-74A0-304D-B6BC-9408FF58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48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89E5-9924-1F47-BE9C-6EF6EDAA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0E6D2-AE84-1E42-AADB-478F4D9C6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880C1-6FF7-D847-81CC-4FD6FB8C5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F20F4-DB9D-1D48-B962-9EE324925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317A6-67FB-FA4A-9E9D-7F61908FB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D8E1F-22D6-8F43-8C8C-88A1676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37C0A-164B-AF4D-B919-F0BB5D03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E6D4B-CDE8-A847-8408-F3206966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5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998A-84B5-0447-BF9C-F5B11C60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4005E-6B01-D84D-B4B8-7C8EEDF7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1D727-91B7-D647-BDEA-08C11A5F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C030C-ED8B-BF44-899D-8C40CF8B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82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174EB-F097-2145-9CA9-88959365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7E2AA-3A73-8C45-BA9F-A25A3135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23E8-3D95-2E45-8DB9-B9707853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8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792C-D600-7945-A214-0F18C30C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0C69-C5B0-3D4D-8CBE-5E85959BC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C2291-D2E4-9E4A-B3B8-45A51CD8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BE458-D1B0-6C49-A60F-21606CB9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F5EE6-A784-C143-95E1-DFFC7F8B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4E51-6B46-7347-9D81-27A46655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6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9138-9C4F-2449-95E7-2F851DEC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5A28B-D954-624A-A32D-C967A0C74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B55FF-EA29-E149-AE97-F97D512A7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5A134-C210-5042-80FF-2151A797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53806-6D05-6D4E-948B-4AD61EF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1AD86-2F23-7F45-8B21-033F20FE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9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B9704-7F62-E048-914F-98ADC6B7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1D4D9-7E44-9B48-B778-3C6EDCE3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4D7B-64A3-5D46-A4A6-302F950A5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50161-401F-A444-B590-DF81AD9B2494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05D5-2853-0346-AD3F-9805B9624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1AFA-C626-9F47-A04D-2A03061D8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9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Résultat de recherche d'images pour &quot;telescope drawing&quot;">
            <a:extLst>
              <a:ext uri="{FF2B5EF4-FFF2-40B4-BE49-F238E27FC236}">
                <a16:creationId xmlns:a16="http://schemas.microsoft.com/office/drawing/2014/main" id="{FA76D66E-FF1F-194B-8AA3-6408E889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965" y="2162301"/>
            <a:ext cx="1895006" cy="1571468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F6FCBA87-315A-4E41-AF8E-DFEDC61BCB59}"/>
              </a:ext>
            </a:extLst>
          </p:cNvPr>
          <p:cNvSpPr/>
          <p:nvPr/>
        </p:nvSpPr>
        <p:spPr>
          <a:xfrm rot="16200000">
            <a:off x="2332581" y="1969090"/>
            <a:ext cx="3657600" cy="1921561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D47182-B2D5-6A46-94C7-43A85CCDB9DC}"/>
              </a:ext>
            </a:extLst>
          </p:cNvPr>
          <p:cNvSpPr/>
          <p:nvPr/>
        </p:nvSpPr>
        <p:spPr>
          <a:xfrm>
            <a:off x="2325914" y="1073231"/>
            <a:ext cx="3657600" cy="3657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40E6F7-AD84-1F47-9CC9-9DF578CBC7DC}"/>
              </a:ext>
            </a:extLst>
          </p:cNvPr>
          <p:cNvSpPr/>
          <p:nvPr/>
        </p:nvSpPr>
        <p:spPr>
          <a:xfrm>
            <a:off x="4051462" y="2812707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C71E1C9-516B-4442-8EBD-3A0E61B951F2}"/>
              </a:ext>
            </a:extLst>
          </p:cNvPr>
          <p:cNvSpPr/>
          <p:nvPr/>
        </p:nvSpPr>
        <p:spPr>
          <a:xfrm>
            <a:off x="3943672" y="2722601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37BFF34-377F-D642-8ED3-3FAE68EFB1DF}"/>
              </a:ext>
            </a:extLst>
          </p:cNvPr>
          <p:cNvSpPr/>
          <p:nvPr/>
        </p:nvSpPr>
        <p:spPr>
          <a:xfrm rot="10800000">
            <a:off x="4010693" y="2810833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59EB90-30FE-B943-8BE5-400AAFACDC22}"/>
              </a:ext>
            </a:extLst>
          </p:cNvPr>
          <p:cNvSpPr/>
          <p:nvPr/>
        </p:nvSpPr>
        <p:spPr>
          <a:xfrm>
            <a:off x="3811992" y="2900939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C071F00-7EE3-0D42-83D3-C3B51C6E5DEA}"/>
              </a:ext>
            </a:extLst>
          </p:cNvPr>
          <p:cNvSpPr/>
          <p:nvPr/>
        </p:nvSpPr>
        <p:spPr>
          <a:xfrm>
            <a:off x="3704202" y="2810833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3A42E99-451F-9C45-86DF-38AF1B83ADA6}"/>
              </a:ext>
            </a:extLst>
          </p:cNvPr>
          <p:cNvSpPr/>
          <p:nvPr/>
        </p:nvSpPr>
        <p:spPr>
          <a:xfrm rot="10800000">
            <a:off x="3771223" y="2899065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FE63C4-3948-E44E-9D5E-C054FBD8BC9F}"/>
              </a:ext>
            </a:extLst>
          </p:cNvPr>
          <p:cNvSpPr/>
          <p:nvPr/>
        </p:nvSpPr>
        <p:spPr>
          <a:xfrm>
            <a:off x="4036953" y="3021168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5F94A1D-C405-A542-BE23-5CE74DE6E2A2}"/>
              </a:ext>
            </a:extLst>
          </p:cNvPr>
          <p:cNvSpPr/>
          <p:nvPr/>
        </p:nvSpPr>
        <p:spPr>
          <a:xfrm>
            <a:off x="3929163" y="2931062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F8FB864-0E57-2441-8109-5499C34DFCBB}"/>
              </a:ext>
            </a:extLst>
          </p:cNvPr>
          <p:cNvSpPr/>
          <p:nvPr/>
        </p:nvSpPr>
        <p:spPr>
          <a:xfrm rot="10800000">
            <a:off x="3996184" y="3019294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054847-1704-E149-8D40-816351FCE116}"/>
              </a:ext>
            </a:extLst>
          </p:cNvPr>
          <p:cNvSpPr/>
          <p:nvPr/>
        </p:nvSpPr>
        <p:spPr>
          <a:xfrm>
            <a:off x="3861197" y="2647426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5AD2B8A1-3596-704F-990E-27ECB55B1640}"/>
              </a:ext>
            </a:extLst>
          </p:cNvPr>
          <p:cNvSpPr/>
          <p:nvPr/>
        </p:nvSpPr>
        <p:spPr>
          <a:xfrm>
            <a:off x="3753407" y="2557320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B4ACBA1-6CC6-1F45-A591-D5B738923B22}"/>
              </a:ext>
            </a:extLst>
          </p:cNvPr>
          <p:cNvSpPr/>
          <p:nvPr/>
        </p:nvSpPr>
        <p:spPr>
          <a:xfrm rot="10800000">
            <a:off x="3820428" y="2645552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2582FE-F672-0445-9871-9B2A5F0870D8}"/>
              </a:ext>
            </a:extLst>
          </p:cNvPr>
          <p:cNvSpPr/>
          <p:nvPr/>
        </p:nvSpPr>
        <p:spPr>
          <a:xfrm>
            <a:off x="4299373" y="2737532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6C6387B-A35C-3547-9D2D-137B52948813}"/>
              </a:ext>
            </a:extLst>
          </p:cNvPr>
          <p:cNvSpPr/>
          <p:nvPr/>
        </p:nvSpPr>
        <p:spPr>
          <a:xfrm>
            <a:off x="4191583" y="2647426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B0A9836-BC32-EA42-9155-9B3836FA0780}"/>
              </a:ext>
            </a:extLst>
          </p:cNvPr>
          <p:cNvSpPr/>
          <p:nvPr/>
        </p:nvSpPr>
        <p:spPr>
          <a:xfrm rot="10800000">
            <a:off x="4258604" y="2735658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CE4133-AD02-6E44-A2D2-2B31EAE317C9}"/>
              </a:ext>
            </a:extLst>
          </p:cNvPr>
          <p:cNvSpPr/>
          <p:nvPr/>
        </p:nvSpPr>
        <p:spPr>
          <a:xfrm>
            <a:off x="4044206" y="998055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41BF23F9-2666-CA48-923D-7924C96D8D82}"/>
              </a:ext>
            </a:extLst>
          </p:cNvPr>
          <p:cNvSpPr/>
          <p:nvPr/>
        </p:nvSpPr>
        <p:spPr>
          <a:xfrm>
            <a:off x="3936416" y="907949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9F3A5763-92F9-D744-8AA0-FA0CE8E7BE31}"/>
              </a:ext>
            </a:extLst>
          </p:cNvPr>
          <p:cNvSpPr/>
          <p:nvPr/>
        </p:nvSpPr>
        <p:spPr>
          <a:xfrm rot="10800000">
            <a:off x="4003437" y="996181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6440006-C99B-7E47-831A-53587B3B7766}"/>
              </a:ext>
            </a:extLst>
          </p:cNvPr>
          <p:cNvSpPr/>
          <p:nvPr/>
        </p:nvSpPr>
        <p:spPr>
          <a:xfrm>
            <a:off x="4036953" y="4663121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8390CDD-0B13-F64E-B333-E8157CDD76ED}"/>
              </a:ext>
            </a:extLst>
          </p:cNvPr>
          <p:cNvSpPr/>
          <p:nvPr/>
        </p:nvSpPr>
        <p:spPr>
          <a:xfrm>
            <a:off x="3929163" y="4573015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70F64DF-D695-9545-8881-23C2628641E1}"/>
              </a:ext>
            </a:extLst>
          </p:cNvPr>
          <p:cNvSpPr/>
          <p:nvPr/>
        </p:nvSpPr>
        <p:spPr>
          <a:xfrm rot="10800000">
            <a:off x="3996184" y="4661247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59ACF9A-EFE7-BF45-83CD-FBD7689D8808}"/>
              </a:ext>
            </a:extLst>
          </p:cNvPr>
          <p:cNvSpPr/>
          <p:nvPr/>
        </p:nvSpPr>
        <p:spPr>
          <a:xfrm>
            <a:off x="2218766" y="2812707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1D0CB91-2035-104C-9FFD-E96FE02E833A}"/>
              </a:ext>
            </a:extLst>
          </p:cNvPr>
          <p:cNvSpPr/>
          <p:nvPr/>
        </p:nvSpPr>
        <p:spPr>
          <a:xfrm>
            <a:off x="2110976" y="2722601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32DDC1CD-0399-B64D-A710-93A0DC1F7087}"/>
              </a:ext>
            </a:extLst>
          </p:cNvPr>
          <p:cNvSpPr/>
          <p:nvPr/>
        </p:nvSpPr>
        <p:spPr>
          <a:xfrm rot="10800000">
            <a:off x="2177997" y="2810833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F147026-7ECA-5046-834B-BEC20411C508}"/>
              </a:ext>
            </a:extLst>
          </p:cNvPr>
          <p:cNvSpPr/>
          <p:nvPr/>
        </p:nvSpPr>
        <p:spPr>
          <a:xfrm>
            <a:off x="5872217" y="2812707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60D798AF-CC5F-4546-8339-2948A1CC9C08}"/>
              </a:ext>
            </a:extLst>
          </p:cNvPr>
          <p:cNvSpPr/>
          <p:nvPr/>
        </p:nvSpPr>
        <p:spPr>
          <a:xfrm>
            <a:off x="5764427" y="2722601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18695867-28D9-2B44-B388-3C7F2C084FF3}"/>
              </a:ext>
            </a:extLst>
          </p:cNvPr>
          <p:cNvSpPr/>
          <p:nvPr/>
        </p:nvSpPr>
        <p:spPr>
          <a:xfrm rot="10800000">
            <a:off x="5831448" y="2810833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C1163D-D61A-CF4F-84E7-A53C3D4B603C}"/>
              </a:ext>
            </a:extLst>
          </p:cNvPr>
          <p:cNvCxnSpPr>
            <a:cxnSpLocks/>
          </p:cNvCxnSpPr>
          <p:nvPr/>
        </p:nvCxnSpPr>
        <p:spPr>
          <a:xfrm flipV="1">
            <a:off x="4168634" y="4004312"/>
            <a:ext cx="0" cy="487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C290311-ED3D-3B4B-809D-E768154DB6E8}"/>
              </a:ext>
            </a:extLst>
          </p:cNvPr>
          <p:cNvCxnSpPr>
            <a:cxnSpLocks/>
          </p:cNvCxnSpPr>
          <p:nvPr/>
        </p:nvCxnSpPr>
        <p:spPr>
          <a:xfrm flipH="1">
            <a:off x="5231953" y="2894609"/>
            <a:ext cx="532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6A9F4-7459-8244-B830-EFF23CCF1365}"/>
              </a:ext>
            </a:extLst>
          </p:cNvPr>
          <p:cNvCxnSpPr>
            <a:cxnSpLocks/>
          </p:cNvCxnSpPr>
          <p:nvPr/>
        </p:nvCxnSpPr>
        <p:spPr>
          <a:xfrm>
            <a:off x="2575408" y="2886010"/>
            <a:ext cx="519928" cy="8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15FCE3-4750-A04C-98DD-9AF02C91B52A}"/>
              </a:ext>
            </a:extLst>
          </p:cNvPr>
          <p:cNvCxnSpPr>
            <a:cxnSpLocks/>
          </p:cNvCxnSpPr>
          <p:nvPr/>
        </p:nvCxnSpPr>
        <p:spPr>
          <a:xfrm>
            <a:off x="4181091" y="1286726"/>
            <a:ext cx="1781" cy="515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8D1212-A523-3C41-8586-455B8B2F85C8}"/>
              </a:ext>
            </a:extLst>
          </p:cNvPr>
          <p:cNvCxnSpPr>
            <a:cxnSpLocks/>
          </p:cNvCxnSpPr>
          <p:nvPr/>
        </p:nvCxnSpPr>
        <p:spPr>
          <a:xfrm>
            <a:off x="1930769" y="2902031"/>
            <a:ext cx="8862042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44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2020-03-24T11:31:30Z</dcterms:created>
  <dcterms:modified xsi:type="dcterms:W3CDTF">2020-04-13T10:36:18Z</dcterms:modified>
</cp:coreProperties>
</file>