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BF6A-CA6B-B74E-8AAC-8B678CF5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65ED9-AA3D-794C-B8E2-34B99D42E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0AD5-925B-5545-A8CF-934B574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D2882-F832-A54B-8D7B-A6969342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182E-170A-C242-8F99-4531C773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6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3A4-D428-6546-81E4-4C01B6F5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13C3-9EF0-104A-9AE7-A6D9E467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151F5-81C5-5545-8E06-36D73FF7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6EB8-BA79-9A4D-ACB0-5B27A32E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19BA-DD45-AC47-BC91-41F14E12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E701C-3BD0-714F-BB51-9C682F61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FD752-80EF-764C-95F1-6A612ACA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5273-5C8A-2545-A259-FB7E4001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1B49-AF22-1840-9FDE-7020DFD0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C7C5-CA41-B64B-B208-65D02744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9102-01DA-7A4B-B72B-A855750D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F1F1-0EF3-6B4E-96D3-0FEF0D6F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B421E-8DF8-6345-9459-668ECFF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CCF0-52C5-9E48-A64E-41253D3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52F6-5953-EC49-B3CF-9F0D7606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22-8675-944E-B325-A16F2B96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D86DD-9480-FD4F-B7C4-DA3CE05E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9C26-2638-5B48-81FA-79A0665E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3B90-2417-5C4F-960B-79D280F6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B88D-6581-9647-A181-3B982134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41EE-1AA9-DE4D-A5E0-377E2C3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C77D-19DB-CF4D-B66D-9A91EBF83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F967-BA13-E145-8D84-D4807C20E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4452-E226-F547-A5BA-F6404B33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39DD-6A8D-3B4E-8A5C-41114F92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68E6-AC32-BE41-91AC-B2937EE9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E42A-264F-0346-9CF2-99404C2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8C43-3BCE-0542-A1AD-D2ABC421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EABFD-56FE-3A40-808C-090775DE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7C133-9152-A642-B0C2-C56927744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31D2-BADC-5D4E-8A6C-D2C8DB7FD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DE08D-9930-8B48-9B23-88CC2B36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8FB09-77B3-6245-B817-37B1D3FC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5FDF6-D618-8643-AB63-9A9FDC6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B3A2-0918-FD40-AABA-F26A9FDD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57C8E-AE98-1549-BE84-DF51CC1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093F-7D6A-2848-9B13-FD36C16D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A8C4-A578-C043-A1A8-269573C1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8D732-39A9-8F43-AD98-60123F85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2BE2-AD87-5449-B85C-25A376A1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35C4-E0F2-AF4C-88A9-4CF766DC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2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ECF1-7626-E04E-82E9-88E7C219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F5E0-067D-D844-889A-C6346B5E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669E-F7BD-8441-8B28-A402AA818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07A2-376D-014F-A1D1-D33BF231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D50D-53E1-2444-A389-847C00D3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2342-8F63-2441-9AB0-52578CC7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A06F-790B-3743-9426-D6BAFC18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D0F49-FB4F-C943-BC6C-3DB48E5BA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0907-E828-5E47-AFC5-029685BB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78C7-C68C-574F-BBE0-E291047B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6AAB4-5992-1E43-84E6-940DF399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3CDA-0071-6B41-8BC3-65587562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9A202-E7D0-8646-9D20-79BC6B2E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D22F8-7AA7-784F-B7BD-62D6486F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CFD8-F833-4143-B8C9-10A0A3557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AC77-A1D4-334B-B3A0-A58B5EE60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B3E4-18BC-8640-B699-4608128B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2B47E1-3FE2-C143-814C-2A2D41DE4617}"/>
              </a:ext>
            </a:extLst>
          </p:cNvPr>
          <p:cNvSpPr/>
          <p:nvPr/>
        </p:nvSpPr>
        <p:spPr>
          <a:xfrm>
            <a:off x="1197429" y="533400"/>
            <a:ext cx="2130387" cy="57587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interpolate_pk.py</a:t>
            </a:r>
          </a:p>
          <a:p>
            <a:pPr algn="ctr"/>
            <a:r>
              <a:rPr lang="en-GB" sz="1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16 threads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5FFD84-7518-FA4A-8B0E-95B9115EFEB9}"/>
              </a:ext>
            </a:extLst>
          </p:cNvPr>
          <p:cNvSpPr/>
          <p:nvPr/>
        </p:nvSpPr>
        <p:spPr>
          <a:xfrm>
            <a:off x="3823206" y="533400"/>
            <a:ext cx="2130387" cy="57587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merge_pk.py</a:t>
            </a:r>
          </a:p>
          <a:p>
            <a:pPr algn="ctr"/>
            <a:r>
              <a:rPr lang="en-GB" sz="1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16 threads</a:t>
            </a:r>
          </a:p>
        </p:txBody>
      </p:sp>
    </p:spTree>
    <p:extLst>
      <p:ext uri="{BB962C8B-B14F-4D97-AF65-F5344CB8AC3E}">
        <p14:creationId xmlns:p14="http://schemas.microsoft.com/office/powerpoint/2010/main" val="32655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2020-05-08T12:08:18Z</dcterms:created>
  <dcterms:modified xsi:type="dcterms:W3CDTF">2020-05-13T09:39:47Z</dcterms:modified>
</cp:coreProperties>
</file>