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0852-1F41-48F5-8F45-454C40B065C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712-0727-4CE7-A3D4-6A4FA0EF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2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0852-1F41-48F5-8F45-454C40B065C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712-0727-4CE7-A3D4-6A4FA0EF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0852-1F41-48F5-8F45-454C40B065C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712-0727-4CE7-A3D4-6A4FA0EF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8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0852-1F41-48F5-8F45-454C40B065C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712-0727-4CE7-A3D4-6A4FA0EF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0852-1F41-48F5-8F45-454C40B065C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712-0727-4CE7-A3D4-6A4FA0EF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1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0852-1F41-48F5-8F45-454C40B065C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712-0727-4CE7-A3D4-6A4FA0EF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3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0852-1F41-48F5-8F45-454C40B065C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712-0727-4CE7-A3D4-6A4FA0EF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3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0852-1F41-48F5-8F45-454C40B065C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712-0727-4CE7-A3D4-6A4FA0EF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6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0852-1F41-48F5-8F45-454C40B065C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712-0727-4CE7-A3D4-6A4FA0EF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1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0852-1F41-48F5-8F45-454C40B065C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712-0727-4CE7-A3D4-6A4FA0EF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1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0852-1F41-48F5-8F45-454C40B065C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712-0727-4CE7-A3D4-6A4FA0EF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3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F0852-1F41-48F5-8F45-454C40B065C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21712-0727-4CE7-A3D4-6A4FA0EF8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3395" y="-21618"/>
            <a:ext cx="1140903" cy="6941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000386" y="1863406"/>
            <a:ext cx="1143000" cy="662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3 steps to the east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974865" y="2771845"/>
            <a:ext cx="1143000" cy="6627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Pick up flower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974864" y="3679220"/>
            <a:ext cx="1143000" cy="662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2 steps to the south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46367" y="1595133"/>
            <a:ext cx="1" cy="26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46364" y="2505496"/>
            <a:ext cx="1" cy="26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46364" y="3412871"/>
            <a:ext cx="1" cy="26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044936" y="4010585"/>
            <a:ext cx="2890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2117864" y="4010585"/>
            <a:ext cx="32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81400" y="4010585"/>
            <a:ext cx="32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38400" y="3679220"/>
            <a:ext cx="1143000" cy="6627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Plant flower</a:t>
            </a:r>
            <a:endParaRPr lang="en-US" sz="1400" dirty="0"/>
          </a:p>
        </p:txBody>
      </p:sp>
      <p:sp>
        <p:nvSpPr>
          <p:cNvPr id="36" name="Parallelogram 35"/>
          <p:cNvSpPr/>
          <p:nvPr/>
        </p:nvSpPr>
        <p:spPr>
          <a:xfrm>
            <a:off x="974864" y="915265"/>
            <a:ext cx="1168522" cy="690042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Aminat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3901936" y="3679220"/>
            <a:ext cx="1143000" cy="662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1 step to the east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5336097" y="3679220"/>
            <a:ext cx="1140903" cy="6941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</a:t>
            </a:r>
            <a:endParaRPr lang="en-US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570657" y="648916"/>
            <a:ext cx="1" cy="26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7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PSEUDOCODE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</a:t>
            </a:r>
          </a:p>
          <a:p>
            <a:r>
              <a:rPr lang="en-US" dirty="0" smtClean="0"/>
              <a:t>Set Boy holding flower</a:t>
            </a:r>
          </a:p>
          <a:p>
            <a:r>
              <a:rPr lang="en-US" dirty="0" smtClean="0"/>
              <a:t>Take 2 steps to the south</a:t>
            </a:r>
          </a:p>
          <a:p>
            <a:r>
              <a:rPr lang="en-US" dirty="0" smtClean="0"/>
              <a:t>Give flower to the girl</a:t>
            </a:r>
          </a:p>
          <a:p>
            <a:r>
              <a:rPr lang="en-US" dirty="0" smtClean="0"/>
              <a:t>Set girl</a:t>
            </a:r>
          </a:p>
          <a:p>
            <a:r>
              <a:rPr lang="en-US" dirty="0" smtClean="0"/>
              <a:t>Collect flower from boy</a:t>
            </a:r>
          </a:p>
          <a:p>
            <a:r>
              <a:rPr lang="en-US" dirty="0" smtClean="0"/>
              <a:t>Take 3 steps to the east</a:t>
            </a:r>
          </a:p>
          <a:p>
            <a:r>
              <a:rPr lang="en-US" dirty="0" smtClean="0"/>
              <a:t>Place flower in vase</a:t>
            </a:r>
          </a:p>
          <a:p>
            <a:r>
              <a:rPr lang="en-US" dirty="0" smtClean="0"/>
              <a:t>Take 2 steps to the south facing east</a:t>
            </a:r>
          </a:p>
          <a:p>
            <a:r>
              <a:rPr lang="en-US" dirty="0" smtClean="0"/>
              <a:t>STOP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8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PSEUDOCODE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 smtClean="0"/>
              <a:t>START</a:t>
            </a:r>
          </a:p>
          <a:p>
            <a:r>
              <a:rPr lang="en-US" dirty="0" smtClean="0"/>
              <a:t>Set Aminat</a:t>
            </a:r>
          </a:p>
          <a:p>
            <a:r>
              <a:rPr lang="en-US" dirty="0" smtClean="0"/>
              <a:t>Take 3 steps to the east</a:t>
            </a:r>
          </a:p>
          <a:p>
            <a:r>
              <a:rPr lang="en-US" dirty="0" smtClean="0"/>
              <a:t>Pick up flower</a:t>
            </a:r>
          </a:p>
          <a:p>
            <a:r>
              <a:rPr lang="en-US" dirty="0" smtClean="0"/>
              <a:t>Take 2 steps to the south</a:t>
            </a:r>
          </a:p>
          <a:p>
            <a:r>
              <a:rPr lang="en-US" dirty="0" smtClean="0"/>
              <a:t>Plant flower</a:t>
            </a:r>
          </a:p>
          <a:p>
            <a:r>
              <a:rPr lang="en-US" dirty="0" smtClean="0"/>
              <a:t>Take 1 step to the east</a:t>
            </a:r>
          </a:p>
          <a:p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1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838200"/>
            <a:ext cx="914400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38400" y="1143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8" idx="3"/>
          </p:cNvCxnSpPr>
          <p:nvPr/>
        </p:nvCxnSpPr>
        <p:spPr>
          <a:xfrm>
            <a:off x="3505200" y="1147020"/>
            <a:ext cx="457200" cy="4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34200" y="770039"/>
            <a:ext cx="914400" cy="7620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Welcome</a:t>
            </a:r>
            <a:endParaRPr lang="en-US" sz="1400" dirty="0"/>
          </a:p>
        </p:txBody>
      </p:sp>
      <p:sp>
        <p:nvSpPr>
          <p:cNvPr id="13" name="Parallelogram 12"/>
          <p:cNvSpPr/>
          <p:nvPr/>
        </p:nvSpPr>
        <p:spPr>
          <a:xfrm>
            <a:off x="3886200" y="762000"/>
            <a:ext cx="1066800" cy="762000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your name</a:t>
            </a:r>
            <a:endParaRPr lang="en-US" sz="1200" dirty="0"/>
          </a:p>
        </p:txBody>
      </p:sp>
      <p:sp>
        <p:nvSpPr>
          <p:cNvPr id="14" name="Diamond 13"/>
          <p:cNvSpPr/>
          <p:nvPr/>
        </p:nvSpPr>
        <p:spPr>
          <a:xfrm>
            <a:off x="5178804" y="655739"/>
            <a:ext cx="1295400" cy="990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for name in list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76800" y="1151039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74204" y="1151039"/>
            <a:ext cx="459996" cy="1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26504" y="1646339"/>
            <a:ext cx="0" cy="334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848600" y="1151039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59397" y="804446"/>
            <a:ext cx="477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826504" y="16426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5369304" y="1981200"/>
            <a:ext cx="9144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Access Denied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8154798" y="846239"/>
            <a:ext cx="914400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STOP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5375596" y="2968107"/>
            <a:ext cx="914400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STOP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7" idx="2"/>
            <a:endCxn id="29" idx="0"/>
          </p:cNvCxnSpPr>
          <p:nvPr/>
        </p:nvCxnSpPr>
        <p:spPr>
          <a:xfrm>
            <a:off x="5826504" y="2743200"/>
            <a:ext cx="6292" cy="224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Stored Data 37"/>
          <p:cNvSpPr/>
          <p:nvPr/>
        </p:nvSpPr>
        <p:spPr>
          <a:xfrm>
            <a:off x="2743200" y="838200"/>
            <a:ext cx="914400" cy="617639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Employees list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033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PSEUDOCODE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r>
              <a:rPr lang="en-US" dirty="0" smtClean="0"/>
              <a:t>START</a:t>
            </a:r>
          </a:p>
          <a:p>
            <a:r>
              <a:rPr lang="en-US" dirty="0" smtClean="0"/>
              <a:t>INPUT name</a:t>
            </a:r>
          </a:p>
          <a:p>
            <a:r>
              <a:rPr lang="en-US" dirty="0" smtClean="0"/>
              <a:t>Check for name in list</a:t>
            </a:r>
          </a:p>
          <a:p>
            <a:pPr lvl="1"/>
            <a:r>
              <a:rPr lang="en-US" dirty="0" smtClean="0"/>
              <a:t>IF YES</a:t>
            </a:r>
          </a:p>
          <a:p>
            <a:pPr lvl="2"/>
            <a:r>
              <a:rPr lang="en-US" dirty="0" smtClean="0"/>
              <a:t>Welcome</a:t>
            </a:r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Access Denied</a:t>
            </a:r>
          </a:p>
          <a:p>
            <a:r>
              <a:rPr lang="en-US" dirty="0" smtClean="0"/>
              <a:t>STOP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8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838200"/>
            <a:ext cx="914400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1800" y="1185297"/>
            <a:ext cx="4867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99407" y="48768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99086" y="1185297"/>
            <a:ext cx="556955" cy="4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81200" y="14478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/>
          <p:cNvSpPr/>
          <p:nvPr/>
        </p:nvSpPr>
        <p:spPr>
          <a:xfrm>
            <a:off x="1447800" y="1752600"/>
            <a:ext cx="1066800" cy="76200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 = PAU</a:t>
            </a:r>
            <a:endParaRPr lang="en-US" sz="1200" dirty="0"/>
          </a:p>
        </p:txBody>
      </p:sp>
      <p:sp>
        <p:nvSpPr>
          <p:cNvPr id="12" name="Parallelogram 11"/>
          <p:cNvSpPr/>
          <p:nvPr/>
        </p:nvSpPr>
        <p:spPr>
          <a:xfrm>
            <a:off x="1366706" y="2819400"/>
            <a:ext cx="1066800" cy="76200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 = Weight of the package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52538" y="25146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1252406" y="3886200"/>
            <a:ext cx="1295400" cy="990600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W &lt; 10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99407" y="35814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3"/>
          </p:cNvCxnSpPr>
          <p:nvPr/>
        </p:nvCxnSpPr>
        <p:spPr>
          <a:xfrm>
            <a:off x="2547806" y="4381500"/>
            <a:ext cx="4239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61314" y="4379054"/>
            <a:ext cx="10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arallelogram 23"/>
          <p:cNvSpPr/>
          <p:nvPr/>
        </p:nvSpPr>
        <p:spPr>
          <a:xfrm>
            <a:off x="3352800" y="808491"/>
            <a:ext cx="1066800" cy="76200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 = </a:t>
            </a:r>
            <a:r>
              <a:rPr lang="en-US" sz="1200" dirty="0" err="1" smtClean="0"/>
              <a:t>Epe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514600" y="241920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52538" y="488938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364101" y="815965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876800" y="804297"/>
            <a:ext cx="9144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price of your package is 4000 naira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242304" y="3288407"/>
            <a:ext cx="1949315" cy="4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191619" y="2967606"/>
            <a:ext cx="914400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STOP</a:t>
            </a:r>
            <a:endParaRPr lang="en-US" sz="1200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2961314" y="1185297"/>
            <a:ext cx="2526" cy="3193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810000" y="1566297"/>
            <a:ext cx="0" cy="1329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30759" y="200873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245954" y="5417103"/>
            <a:ext cx="9144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price of your package is 5000 naira</a:t>
            </a:r>
            <a:endParaRPr lang="en-US" sz="1200" dirty="0"/>
          </a:p>
        </p:txBody>
      </p:sp>
      <p:sp>
        <p:nvSpPr>
          <p:cNvPr id="68" name="Parallelogram 67"/>
          <p:cNvSpPr/>
          <p:nvPr/>
        </p:nvSpPr>
        <p:spPr>
          <a:xfrm>
            <a:off x="1319596" y="5410200"/>
            <a:ext cx="1066800" cy="76200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 = </a:t>
            </a:r>
            <a:r>
              <a:rPr lang="en-US" sz="1200" dirty="0" err="1" smtClean="0"/>
              <a:t>Epe</a:t>
            </a:r>
            <a:endParaRPr lang="en-US" sz="12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2286675" y="5793996"/>
            <a:ext cx="946256" cy="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475284" y="5399845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384686" y="2891406"/>
            <a:ext cx="9144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price of your package is 1500 naira</a:t>
            </a:r>
            <a:endParaRPr lang="en-US" sz="1200" dirty="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4190057" y="5817958"/>
            <a:ext cx="915496" cy="4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05553" y="5436958"/>
            <a:ext cx="9144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price of your package is 2000 naira</a:t>
            </a:r>
            <a:endParaRPr lang="en-US" sz="1200" dirty="0"/>
          </a:p>
        </p:txBody>
      </p:sp>
      <p:cxnSp>
        <p:nvCxnSpPr>
          <p:cNvPr id="84" name="Straight Connector 83"/>
          <p:cNvCxnSpPr>
            <a:endCxn id="79" idx="0"/>
          </p:cNvCxnSpPr>
          <p:nvPr/>
        </p:nvCxnSpPr>
        <p:spPr>
          <a:xfrm>
            <a:off x="5562753" y="3288407"/>
            <a:ext cx="0" cy="2148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89938" y="542877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9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PSEUDOCODE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START</a:t>
            </a:r>
          </a:p>
          <a:p>
            <a:r>
              <a:rPr lang="en-US" dirty="0" smtClean="0"/>
              <a:t>INPUT = PAU</a:t>
            </a:r>
          </a:p>
          <a:p>
            <a:pPr lvl="1"/>
            <a:r>
              <a:rPr lang="en-US" dirty="0" smtClean="0"/>
              <a:t>INPUT Weight of the package</a:t>
            </a:r>
          </a:p>
          <a:p>
            <a:pPr lvl="2"/>
            <a:r>
              <a:rPr lang="en-US" dirty="0" smtClean="0"/>
              <a:t>IF weight is less than 10kg</a:t>
            </a:r>
          </a:p>
          <a:p>
            <a:pPr lvl="3"/>
            <a:r>
              <a:rPr lang="en-US" dirty="0" smtClean="0"/>
              <a:t>PRINT (‘Price of package is 1500 naira’)</a:t>
            </a:r>
          </a:p>
          <a:p>
            <a:pPr lvl="2"/>
            <a:r>
              <a:rPr lang="en-US" dirty="0" err="1"/>
              <a:t>e</a:t>
            </a:r>
            <a:r>
              <a:rPr lang="en-US" dirty="0" err="1" smtClean="0"/>
              <a:t>lif</a:t>
            </a:r>
            <a:endParaRPr lang="en-US" dirty="0" smtClean="0"/>
          </a:p>
          <a:p>
            <a:pPr lvl="3"/>
            <a:r>
              <a:rPr lang="en-US" dirty="0" smtClean="0"/>
              <a:t>INPUT = </a:t>
            </a:r>
            <a:r>
              <a:rPr lang="en-US" dirty="0" err="1" smtClean="0"/>
              <a:t>Epe</a:t>
            </a:r>
            <a:endParaRPr lang="en-US" dirty="0" smtClean="0"/>
          </a:p>
          <a:p>
            <a:pPr lvl="4"/>
            <a:r>
              <a:rPr lang="en-US" dirty="0" smtClean="0"/>
              <a:t>PRINT (‘The price of your package is 4000 naira’)</a:t>
            </a:r>
          </a:p>
          <a:p>
            <a:pPr lvl="3"/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lvl="4"/>
            <a:r>
              <a:rPr lang="en-US" dirty="0" smtClean="0"/>
              <a:t>PRINT (‘The price of your package is 1500 naira’)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else</a:t>
            </a:r>
          </a:p>
          <a:p>
            <a:pPr lvl="3"/>
            <a:r>
              <a:rPr lang="en-US" dirty="0" smtClean="0"/>
              <a:t>PRINT (‘Price of package is 2000 naira’)</a:t>
            </a:r>
          </a:p>
          <a:p>
            <a:pPr lvl="2"/>
            <a:r>
              <a:rPr lang="en-US" dirty="0" err="1" smtClean="0"/>
              <a:t>elif</a:t>
            </a:r>
            <a:endParaRPr lang="en-US" dirty="0" smtClean="0"/>
          </a:p>
          <a:p>
            <a:pPr lvl="3"/>
            <a:r>
              <a:rPr lang="en-US" dirty="0" smtClean="0"/>
              <a:t>INPUT = </a:t>
            </a:r>
            <a:r>
              <a:rPr lang="en-US" dirty="0" err="1" smtClean="0"/>
              <a:t>Epe</a:t>
            </a:r>
            <a:endParaRPr lang="en-US" dirty="0" smtClean="0"/>
          </a:p>
          <a:p>
            <a:pPr lvl="4"/>
            <a:r>
              <a:rPr lang="en-US" dirty="0" smtClean="0"/>
              <a:t>PRINT (‘The price of your package is 5000 naira’)</a:t>
            </a:r>
          </a:p>
          <a:p>
            <a:r>
              <a:rPr lang="en-US" dirty="0" smtClean="0"/>
              <a:t>STOP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2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838200"/>
            <a:ext cx="914400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38400" y="1138981"/>
            <a:ext cx="457200" cy="4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2819400" y="757981"/>
            <a:ext cx="1066800" cy="76200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JAMB Score and 5 credits 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0000" y="1138981"/>
            <a:ext cx="457200" cy="4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4249024" y="643681"/>
            <a:ext cx="1295400" cy="99060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JAMB Score &gt; 230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44424" y="1138981"/>
            <a:ext cx="457200" cy="4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6023995" y="643681"/>
            <a:ext cx="1295400" cy="99060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5 credits in 5 core subjects</a:t>
            </a:r>
            <a:endParaRPr lang="en-US" sz="1050" dirty="0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4896724" y="1634281"/>
            <a:ext cx="0" cy="423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39524" y="2057400"/>
            <a:ext cx="9144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Sorry you are not qualified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03282" y="840292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913204" y="1664933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6671695" y="1634281"/>
            <a:ext cx="0" cy="423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45961" y="1134962"/>
            <a:ext cx="457200" cy="4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798966" y="753962"/>
            <a:ext cx="9144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Congratulations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214495" y="2057400"/>
            <a:ext cx="9144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Sorry you are not qualified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5352176" y="2434381"/>
            <a:ext cx="862319" cy="4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0" idx="0"/>
          </p:cNvCxnSpPr>
          <p:nvPr/>
        </p:nvCxnSpPr>
        <p:spPr>
          <a:xfrm flipH="1">
            <a:off x="8256166" y="1515962"/>
            <a:ext cx="7342" cy="613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798966" y="2129581"/>
            <a:ext cx="914400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STOP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endCxn id="30" idx="1"/>
          </p:cNvCxnSpPr>
          <p:nvPr/>
        </p:nvCxnSpPr>
        <p:spPr>
          <a:xfrm>
            <a:off x="7128895" y="2434381"/>
            <a:ext cx="670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95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PSEUDOCODE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 smtClean="0"/>
              <a:t>START</a:t>
            </a:r>
          </a:p>
          <a:p>
            <a:r>
              <a:rPr lang="en-US" dirty="0" smtClean="0"/>
              <a:t>INPUT JAMB Score and 5 credits</a:t>
            </a:r>
          </a:p>
          <a:p>
            <a:pPr lvl="1"/>
            <a:r>
              <a:rPr lang="en-US" dirty="0" smtClean="0"/>
              <a:t>IF JAMB Score &gt; 230</a:t>
            </a:r>
          </a:p>
          <a:p>
            <a:pPr lvl="2"/>
            <a:r>
              <a:rPr lang="en-US" dirty="0" smtClean="0"/>
              <a:t>IF 5 credits in 5 core subjects</a:t>
            </a:r>
          </a:p>
          <a:p>
            <a:pPr lvl="3"/>
            <a:r>
              <a:rPr lang="en-US" dirty="0" smtClean="0"/>
              <a:t>PRINT (‘Congratulations’)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lvl="3"/>
            <a:r>
              <a:rPr lang="en-US" dirty="0" smtClean="0"/>
              <a:t>PRINT (‘Sorry you are not qualified’)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lvl="2"/>
            <a:r>
              <a:rPr lang="en-US" dirty="0" smtClean="0"/>
              <a:t>PRINT (‘Sorry you are not qualified’)</a:t>
            </a:r>
          </a:p>
          <a:p>
            <a:r>
              <a:rPr lang="en-US" dirty="0" smtClean="0"/>
              <a:t>STOP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7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838200"/>
            <a:ext cx="914400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81200" y="14478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/>
          <p:cNvSpPr/>
          <p:nvPr/>
        </p:nvSpPr>
        <p:spPr>
          <a:xfrm>
            <a:off x="1447800" y="1752600"/>
            <a:ext cx="1066800" cy="76200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Boy holding flower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52538" y="25146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95338" y="2819400"/>
            <a:ext cx="9144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Take 2 steps to the south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505825" y="3886899"/>
            <a:ext cx="9144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flower to the girl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63025" y="3582099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  <a:endCxn id="12" idx="5"/>
          </p:cNvCxnSpPr>
          <p:nvPr/>
        </p:nvCxnSpPr>
        <p:spPr>
          <a:xfrm>
            <a:off x="2420225" y="4267899"/>
            <a:ext cx="494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/>
          <p:cNvSpPr/>
          <p:nvPr/>
        </p:nvSpPr>
        <p:spPr>
          <a:xfrm>
            <a:off x="2819400" y="3886899"/>
            <a:ext cx="1066800" cy="76200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Girl 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304425" y="3886899"/>
            <a:ext cx="9144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Collect flower from Boy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0" y="4283978"/>
            <a:ext cx="494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18825" y="4290969"/>
            <a:ext cx="494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3250" y="3902978"/>
            <a:ext cx="9144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Take 3 steps to the east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endCxn id="24" idx="2"/>
          </p:cNvCxnSpPr>
          <p:nvPr/>
        </p:nvCxnSpPr>
        <p:spPr>
          <a:xfrm flipV="1">
            <a:off x="6170450" y="3581400"/>
            <a:ext cx="2097" cy="305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15347" y="2819400"/>
            <a:ext cx="9144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Place flower in the vase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713250" y="1751900"/>
            <a:ext cx="9144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Take 2 steps south and face east</a:t>
            </a:r>
            <a:endParaRPr lang="en-US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159265" y="2498520"/>
            <a:ext cx="2097" cy="305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699268" y="838200"/>
            <a:ext cx="914400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STOP</a:t>
            </a:r>
            <a:endParaRPr 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156468" y="1435913"/>
            <a:ext cx="2097" cy="305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4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382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PSEUDOCODE</vt:lpstr>
      <vt:lpstr>PowerPoint Presentation</vt:lpstr>
      <vt:lpstr>PSEUDOCODE</vt:lpstr>
      <vt:lpstr>PowerPoint Presentation</vt:lpstr>
      <vt:lpstr>PSEUDOCODE</vt:lpstr>
      <vt:lpstr>PowerPoint Presentation</vt:lpstr>
      <vt:lpstr>PSEUDOCODE</vt:lpstr>
      <vt:lpstr>PowerPoint Presentation</vt:lpstr>
      <vt:lpstr>PSEUDOCODE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SST-LAB</cp:lastModifiedBy>
  <cp:revision>18</cp:revision>
  <dcterms:created xsi:type="dcterms:W3CDTF">2022-03-31T14:32:22Z</dcterms:created>
  <dcterms:modified xsi:type="dcterms:W3CDTF">2022-03-31T17:07:09Z</dcterms:modified>
</cp:coreProperties>
</file>