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4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vops-central/devops-is-not-just-tools-its-a-culture-and-a-strategy-d0adb790ad52" TargetMode="External"/><Relationship Id="rId1" Type="http://schemas.openxmlformats.org/officeDocument/2006/relationships/hyperlink" Target="https://medium.com/@godisontime244/understanding-devops-culture-key-principles-and-benefits-ee03f816d17d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evops-central/devops-is-not-just-tools-its-a-culture-and-a-strategy-d0adb790ad52" TargetMode="External"/><Relationship Id="rId1" Type="http://schemas.openxmlformats.org/officeDocument/2006/relationships/hyperlink" Target="https://medium.com/@godisontime244/understanding-devops-culture-key-principles-and-benefits-ee03f816d17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8BA08E-6402-48AD-B9E9-B74FFC4429A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9951A4-334F-49CB-BE76-B27A658EBE58}">
      <dgm:prSet/>
      <dgm:spPr/>
      <dgm:t>
        <a:bodyPr/>
        <a:lstStyle/>
        <a:p>
          <a:r>
            <a:rPr lang="en-US"/>
            <a:t>A Just Culture is one that emphasizes learning and growth when mistakes are made, as opposed to blame and punishment. </a:t>
          </a:r>
        </a:p>
      </dgm:t>
    </dgm:pt>
    <dgm:pt modelId="{3DF9C9EE-1790-4C8D-A72B-9E8CA6C1D331}" type="parTrans" cxnId="{1DCDCD38-F799-40C6-B473-B3181D8E3AFD}">
      <dgm:prSet/>
      <dgm:spPr/>
      <dgm:t>
        <a:bodyPr/>
        <a:lstStyle/>
        <a:p>
          <a:endParaRPr lang="en-US"/>
        </a:p>
      </dgm:t>
    </dgm:pt>
    <dgm:pt modelId="{2A08AC77-B041-4673-AB8C-62F33454D166}" type="sibTrans" cxnId="{1DCDCD38-F799-40C6-B473-B3181D8E3AFD}">
      <dgm:prSet/>
      <dgm:spPr/>
      <dgm:t>
        <a:bodyPr/>
        <a:lstStyle/>
        <a:p>
          <a:endParaRPr lang="en-US"/>
        </a:p>
      </dgm:t>
    </dgm:pt>
    <dgm:pt modelId="{7DD06A1C-CCB1-4A5B-BA93-C44B6082449D}">
      <dgm:prSet/>
      <dgm:spPr/>
      <dgm:t>
        <a:bodyPr/>
        <a:lstStyle/>
        <a:p>
          <a:r>
            <a:rPr lang="en-US"/>
            <a:t>Mistakes are understood as a failure of the system or a process, instead of individual fault. </a:t>
          </a:r>
        </a:p>
      </dgm:t>
    </dgm:pt>
    <dgm:pt modelId="{CF5080FF-F418-4884-AA6E-9657FCA48A29}" type="parTrans" cxnId="{B272B338-014A-4ED3-B4FE-C56EBA4925B9}">
      <dgm:prSet/>
      <dgm:spPr/>
      <dgm:t>
        <a:bodyPr/>
        <a:lstStyle/>
        <a:p>
          <a:endParaRPr lang="en-US"/>
        </a:p>
      </dgm:t>
    </dgm:pt>
    <dgm:pt modelId="{ADADD417-57D3-43A1-AF3B-673DBA76CD57}" type="sibTrans" cxnId="{B272B338-014A-4ED3-B4FE-C56EBA4925B9}">
      <dgm:prSet/>
      <dgm:spPr/>
      <dgm:t>
        <a:bodyPr/>
        <a:lstStyle/>
        <a:p>
          <a:endParaRPr lang="en-US"/>
        </a:p>
      </dgm:t>
    </dgm:pt>
    <dgm:pt modelId="{CCC30AA7-1A82-4E80-B96F-8CD5EE3F08FE}">
      <dgm:prSet/>
      <dgm:spPr/>
      <dgm:t>
        <a:bodyPr/>
        <a:lstStyle/>
        <a:p>
          <a:r>
            <a:rPr lang="en-US"/>
            <a:t>Encourages different teams to cooperate to find and address the real source of a failure. </a:t>
          </a:r>
        </a:p>
      </dgm:t>
    </dgm:pt>
    <dgm:pt modelId="{8AC467F8-F641-415F-BBD0-808C26578E59}" type="parTrans" cxnId="{844909DB-1E9D-4340-A9E4-2D567D66A0A0}">
      <dgm:prSet/>
      <dgm:spPr/>
      <dgm:t>
        <a:bodyPr/>
        <a:lstStyle/>
        <a:p>
          <a:endParaRPr lang="en-US"/>
        </a:p>
      </dgm:t>
    </dgm:pt>
    <dgm:pt modelId="{8A15B50A-6864-4222-A438-D56494457140}" type="sibTrans" cxnId="{844909DB-1E9D-4340-A9E4-2D567D66A0A0}">
      <dgm:prSet/>
      <dgm:spPr/>
      <dgm:t>
        <a:bodyPr/>
        <a:lstStyle/>
        <a:p>
          <a:endParaRPr lang="en-US"/>
        </a:p>
      </dgm:t>
    </dgm:pt>
    <dgm:pt modelId="{C7CDE5B9-847C-4C94-84FD-671C9CA00CFB}" type="pres">
      <dgm:prSet presAssocID="{258BA08E-6402-48AD-B9E9-B74FFC4429A7}" presName="linear" presStyleCnt="0">
        <dgm:presLayoutVars>
          <dgm:animLvl val="lvl"/>
          <dgm:resizeHandles val="exact"/>
        </dgm:presLayoutVars>
      </dgm:prSet>
      <dgm:spPr/>
    </dgm:pt>
    <dgm:pt modelId="{C7DD7EDB-AEAA-4C5B-BD5A-9CFD26D42999}" type="pres">
      <dgm:prSet presAssocID="{2B9951A4-334F-49CB-BE76-B27A658EBE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E4C4DE-E69A-446D-8735-557281EDA920}" type="pres">
      <dgm:prSet presAssocID="{2A08AC77-B041-4673-AB8C-62F33454D166}" presName="spacer" presStyleCnt="0"/>
      <dgm:spPr/>
    </dgm:pt>
    <dgm:pt modelId="{6D8979CC-6699-4F63-90CD-991D76CE5EAB}" type="pres">
      <dgm:prSet presAssocID="{7DD06A1C-CCB1-4A5B-BA93-C44B608244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05EFB3-7D4F-414E-9335-26E09267CED6}" type="pres">
      <dgm:prSet presAssocID="{ADADD417-57D3-43A1-AF3B-673DBA76CD57}" presName="spacer" presStyleCnt="0"/>
      <dgm:spPr/>
    </dgm:pt>
    <dgm:pt modelId="{F55140E5-DA13-4E82-AF2F-FC16A8EF988F}" type="pres">
      <dgm:prSet presAssocID="{CCC30AA7-1A82-4E80-B96F-8CD5EE3F08F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15D208-0CFA-42ED-A857-E40E1EDF937F}" type="presOf" srcId="{2B9951A4-334F-49CB-BE76-B27A658EBE58}" destId="{C7DD7EDB-AEAA-4C5B-BD5A-9CFD26D42999}" srcOrd="0" destOrd="0" presId="urn:microsoft.com/office/officeart/2005/8/layout/vList2"/>
    <dgm:cxn modelId="{3897AE26-8DDE-4FA8-8C2A-C612137EFF03}" type="presOf" srcId="{CCC30AA7-1A82-4E80-B96F-8CD5EE3F08FE}" destId="{F55140E5-DA13-4E82-AF2F-FC16A8EF988F}" srcOrd="0" destOrd="0" presId="urn:microsoft.com/office/officeart/2005/8/layout/vList2"/>
    <dgm:cxn modelId="{B272B338-014A-4ED3-B4FE-C56EBA4925B9}" srcId="{258BA08E-6402-48AD-B9E9-B74FFC4429A7}" destId="{7DD06A1C-CCB1-4A5B-BA93-C44B6082449D}" srcOrd="1" destOrd="0" parTransId="{CF5080FF-F418-4884-AA6E-9657FCA48A29}" sibTransId="{ADADD417-57D3-43A1-AF3B-673DBA76CD57}"/>
    <dgm:cxn modelId="{1DCDCD38-F799-40C6-B473-B3181D8E3AFD}" srcId="{258BA08E-6402-48AD-B9E9-B74FFC4429A7}" destId="{2B9951A4-334F-49CB-BE76-B27A658EBE58}" srcOrd="0" destOrd="0" parTransId="{3DF9C9EE-1790-4C8D-A72B-9E8CA6C1D331}" sibTransId="{2A08AC77-B041-4673-AB8C-62F33454D166}"/>
    <dgm:cxn modelId="{49363F52-B9E5-4776-AC87-BFEA99550981}" type="presOf" srcId="{258BA08E-6402-48AD-B9E9-B74FFC4429A7}" destId="{C7CDE5B9-847C-4C94-84FD-671C9CA00CFB}" srcOrd="0" destOrd="0" presId="urn:microsoft.com/office/officeart/2005/8/layout/vList2"/>
    <dgm:cxn modelId="{844909DB-1E9D-4340-A9E4-2D567D66A0A0}" srcId="{258BA08E-6402-48AD-B9E9-B74FFC4429A7}" destId="{CCC30AA7-1A82-4E80-B96F-8CD5EE3F08FE}" srcOrd="2" destOrd="0" parTransId="{8AC467F8-F641-415F-BBD0-808C26578E59}" sibTransId="{8A15B50A-6864-4222-A438-D56494457140}"/>
    <dgm:cxn modelId="{E6AB54F3-D961-4ECB-AE58-807B9609FF78}" type="presOf" srcId="{7DD06A1C-CCB1-4A5B-BA93-C44B6082449D}" destId="{6D8979CC-6699-4F63-90CD-991D76CE5EAB}" srcOrd="0" destOrd="0" presId="urn:microsoft.com/office/officeart/2005/8/layout/vList2"/>
    <dgm:cxn modelId="{164E9888-8CEB-44F5-A44A-86260DECDD38}" type="presParOf" srcId="{C7CDE5B9-847C-4C94-84FD-671C9CA00CFB}" destId="{C7DD7EDB-AEAA-4C5B-BD5A-9CFD26D42999}" srcOrd="0" destOrd="0" presId="urn:microsoft.com/office/officeart/2005/8/layout/vList2"/>
    <dgm:cxn modelId="{51A75275-561A-4D4B-9576-5F6680701CB8}" type="presParOf" srcId="{C7CDE5B9-847C-4C94-84FD-671C9CA00CFB}" destId="{B9E4C4DE-E69A-446D-8735-557281EDA920}" srcOrd="1" destOrd="0" presId="urn:microsoft.com/office/officeart/2005/8/layout/vList2"/>
    <dgm:cxn modelId="{46E028AA-AAC6-464B-BD0D-F61B00BB967B}" type="presParOf" srcId="{C7CDE5B9-847C-4C94-84FD-671C9CA00CFB}" destId="{6D8979CC-6699-4F63-90CD-991D76CE5EAB}" srcOrd="2" destOrd="0" presId="urn:microsoft.com/office/officeart/2005/8/layout/vList2"/>
    <dgm:cxn modelId="{D95E94E7-1E4F-4FCA-9445-DA661C128403}" type="presParOf" srcId="{C7CDE5B9-847C-4C94-84FD-671C9CA00CFB}" destId="{8B05EFB3-7D4F-414E-9335-26E09267CED6}" srcOrd="3" destOrd="0" presId="urn:microsoft.com/office/officeart/2005/8/layout/vList2"/>
    <dgm:cxn modelId="{A1FD3606-DBE3-4433-8F4B-5B6DD8204F04}" type="presParOf" srcId="{C7CDE5B9-847C-4C94-84FD-671C9CA00CFB}" destId="{F55140E5-DA13-4E82-AF2F-FC16A8EF98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69826-EB98-4BD0-BE01-DF96E7216B4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7AFAC50-2EE6-494B-9785-CE8B930F10B5}">
      <dgm:prSet/>
      <dgm:spPr/>
      <dgm:t>
        <a:bodyPr/>
        <a:lstStyle/>
        <a:p>
          <a:r>
            <a:rPr lang="en-US"/>
            <a:t>Encourages employees to continually improve their skills instead of just meeting project goals. </a:t>
          </a:r>
        </a:p>
      </dgm:t>
    </dgm:pt>
    <dgm:pt modelId="{E0802501-8BD9-4D76-9791-82A6DA6544F4}" type="parTrans" cxnId="{52D888B8-9DF4-4832-A40B-A01C1D125416}">
      <dgm:prSet/>
      <dgm:spPr/>
      <dgm:t>
        <a:bodyPr/>
        <a:lstStyle/>
        <a:p>
          <a:endParaRPr lang="en-US"/>
        </a:p>
      </dgm:t>
    </dgm:pt>
    <dgm:pt modelId="{426BEE0E-9212-49E0-B7C3-5BA0CB1C6A80}" type="sibTrans" cxnId="{52D888B8-9DF4-4832-A40B-A01C1D125416}">
      <dgm:prSet/>
      <dgm:spPr/>
      <dgm:t>
        <a:bodyPr/>
        <a:lstStyle/>
        <a:p>
          <a:endParaRPr lang="en-US"/>
        </a:p>
      </dgm:t>
    </dgm:pt>
    <dgm:pt modelId="{43C9E993-3C07-4C26-A83A-62FD4E5C138D}">
      <dgm:prSet/>
      <dgm:spPr/>
      <dgm:t>
        <a:bodyPr/>
        <a:lstStyle/>
        <a:p>
          <a:r>
            <a:rPr lang="en-US"/>
            <a:t>Improves communication between teams, since responsibility for success is shared between everyone. </a:t>
          </a:r>
        </a:p>
      </dgm:t>
    </dgm:pt>
    <dgm:pt modelId="{075CAF58-B67B-4B3F-8187-49A57975B7DF}" type="parTrans" cxnId="{B6E3E9F0-4115-483F-99F2-2365C5A8F3C8}">
      <dgm:prSet/>
      <dgm:spPr/>
      <dgm:t>
        <a:bodyPr/>
        <a:lstStyle/>
        <a:p>
          <a:endParaRPr lang="en-US"/>
        </a:p>
      </dgm:t>
    </dgm:pt>
    <dgm:pt modelId="{44D1EE3A-55A5-4F59-B8F7-A13EF1C42E64}" type="sibTrans" cxnId="{B6E3E9F0-4115-483F-99F2-2365C5A8F3C8}">
      <dgm:prSet/>
      <dgm:spPr/>
      <dgm:t>
        <a:bodyPr/>
        <a:lstStyle/>
        <a:p>
          <a:endParaRPr lang="en-US"/>
        </a:p>
      </dgm:t>
    </dgm:pt>
    <dgm:pt modelId="{72FE97AB-D28B-45B1-8FF5-DDDFEEA0937A}">
      <dgm:prSet/>
      <dgm:spPr/>
      <dgm:t>
        <a:bodyPr/>
        <a:lstStyle/>
        <a:p>
          <a:r>
            <a:rPr lang="en-US"/>
            <a:t>Creates a healthier work environment than one where punishment is expected. </a:t>
          </a:r>
        </a:p>
      </dgm:t>
    </dgm:pt>
    <dgm:pt modelId="{F5F6E0B4-2B7B-4FBA-92EA-A13BE4037EE0}" type="parTrans" cxnId="{F9664914-6ACA-46C0-8CC4-5406C8AEE9B3}">
      <dgm:prSet/>
      <dgm:spPr/>
      <dgm:t>
        <a:bodyPr/>
        <a:lstStyle/>
        <a:p>
          <a:endParaRPr lang="en-US"/>
        </a:p>
      </dgm:t>
    </dgm:pt>
    <dgm:pt modelId="{C8852DD9-BEE0-4CF8-8EFB-E3813BB35FFB}" type="sibTrans" cxnId="{F9664914-6ACA-46C0-8CC4-5406C8AEE9B3}">
      <dgm:prSet/>
      <dgm:spPr/>
      <dgm:t>
        <a:bodyPr/>
        <a:lstStyle/>
        <a:p>
          <a:endParaRPr lang="en-US"/>
        </a:p>
      </dgm:t>
    </dgm:pt>
    <dgm:pt modelId="{CF0DEF6D-A74A-488A-911E-ADD6A4B3405C}" type="pres">
      <dgm:prSet presAssocID="{0D369826-EB98-4BD0-BE01-DF96E7216B47}" presName="root" presStyleCnt="0">
        <dgm:presLayoutVars>
          <dgm:dir/>
          <dgm:resizeHandles val="exact"/>
        </dgm:presLayoutVars>
      </dgm:prSet>
      <dgm:spPr/>
    </dgm:pt>
    <dgm:pt modelId="{FF29DC15-DDE3-431A-9634-AC7D2EDF777D}" type="pres">
      <dgm:prSet presAssocID="{0D369826-EB98-4BD0-BE01-DF96E7216B47}" presName="container" presStyleCnt="0">
        <dgm:presLayoutVars>
          <dgm:dir/>
          <dgm:resizeHandles val="exact"/>
        </dgm:presLayoutVars>
      </dgm:prSet>
      <dgm:spPr/>
    </dgm:pt>
    <dgm:pt modelId="{0931D514-56A6-4D46-A696-521A39386DA9}" type="pres">
      <dgm:prSet presAssocID="{07AFAC50-2EE6-494B-9785-CE8B930F10B5}" presName="compNode" presStyleCnt="0"/>
      <dgm:spPr/>
    </dgm:pt>
    <dgm:pt modelId="{BA5D4CC4-F95D-49E9-B1E5-36A27C4098E4}" type="pres">
      <dgm:prSet presAssocID="{07AFAC50-2EE6-494B-9785-CE8B930F10B5}" presName="iconBgRect" presStyleLbl="bgShp" presStyleIdx="0" presStyleCnt="3"/>
      <dgm:spPr/>
    </dgm:pt>
    <dgm:pt modelId="{97540837-8E66-481D-92C0-CFFC6980A722}" type="pres">
      <dgm:prSet presAssocID="{07AFAC50-2EE6-494B-9785-CE8B930F10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735BE97-97C0-4E98-AB19-C6ABCE734C97}" type="pres">
      <dgm:prSet presAssocID="{07AFAC50-2EE6-494B-9785-CE8B930F10B5}" presName="spaceRect" presStyleCnt="0"/>
      <dgm:spPr/>
    </dgm:pt>
    <dgm:pt modelId="{5E43F668-7797-4021-9716-8E16257BC14D}" type="pres">
      <dgm:prSet presAssocID="{07AFAC50-2EE6-494B-9785-CE8B930F10B5}" presName="textRect" presStyleLbl="revTx" presStyleIdx="0" presStyleCnt="3">
        <dgm:presLayoutVars>
          <dgm:chMax val="1"/>
          <dgm:chPref val="1"/>
        </dgm:presLayoutVars>
      </dgm:prSet>
      <dgm:spPr/>
    </dgm:pt>
    <dgm:pt modelId="{8F54F0EF-F542-44C2-A7EB-A17ADBFDAEE6}" type="pres">
      <dgm:prSet presAssocID="{426BEE0E-9212-49E0-B7C3-5BA0CB1C6A80}" presName="sibTrans" presStyleLbl="sibTrans2D1" presStyleIdx="0" presStyleCnt="0"/>
      <dgm:spPr/>
    </dgm:pt>
    <dgm:pt modelId="{952577DC-C070-4920-8825-748FD494C180}" type="pres">
      <dgm:prSet presAssocID="{43C9E993-3C07-4C26-A83A-62FD4E5C138D}" presName="compNode" presStyleCnt="0"/>
      <dgm:spPr/>
    </dgm:pt>
    <dgm:pt modelId="{DB9DC070-3D6C-4467-A959-6FB752B8F6EA}" type="pres">
      <dgm:prSet presAssocID="{43C9E993-3C07-4C26-A83A-62FD4E5C138D}" presName="iconBgRect" presStyleLbl="bgShp" presStyleIdx="1" presStyleCnt="3"/>
      <dgm:spPr/>
    </dgm:pt>
    <dgm:pt modelId="{1F7C5752-E08B-4E24-83AC-F3E95B23C2F4}" type="pres">
      <dgm:prSet presAssocID="{43C9E993-3C07-4C26-A83A-62FD4E5C13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C8A88BD-2FC7-4FA3-BD0A-014170034EFF}" type="pres">
      <dgm:prSet presAssocID="{43C9E993-3C07-4C26-A83A-62FD4E5C138D}" presName="spaceRect" presStyleCnt="0"/>
      <dgm:spPr/>
    </dgm:pt>
    <dgm:pt modelId="{94DB9FAC-2C44-4F8E-BE58-C1BF0792FFF0}" type="pres">
      <dgm:prSet presAssocID="{43C9E993-3C07-4C26-A83A-62FD4E5C138D}" presName="textRect" presStyleLbl="revTx" presStyleIdx="1" presStyleCnt="3">
        <dgm:presLayoutVars>
          <dgm:chMax val="1"/>
          <dgm:chPref val="1"/>
        </dgm:presLayoutVars>
      </dgm:prSet>
      <dgm:spPr/>
    </dgm:pt>
    <dgm:pt modelId="{2018F063-2A38-44C1-94D4-569A35406664}" type="pres">
      <dgm:prSet presAssocID="{44D1EE3A-55A5-4F59-B8F7-A13EF1C42E64}" presName="sibTrans" presStyleLbl="sibTrans2D1" presStyleIdx="0" presStyleCnt="0"/>
      <dgm:spPr/>
    </dgm:pt>
    <dgm:pt modelId="{86569CAE-EE15-49E1-8060-3C26E245CB0C}" type="pres">
      <dgm:prSet presAssocID="{72FE97AB-D28B-45B1-8FF5-DDDFEEA0937A}" presName="compNode" presStyleCnt="0"/>
      <dgm:spPr/>
    </dgm:pt>
    <dgm:pt modelId="{91D8CF36-A483-4916-90E8-FE79E51BB70F}" type="pres">
      <dgm:prSet presAssocID="{72FE97AB-D28B-45B1-8FF5-DDDFEEA0937A}" presName="iconBgRect" presStyleLbl="bgShp" presStyleIdx="2" presStyleCnt="3"/>
      <dgm:spPr/>
    </dgm:pt>
    <dgm:pt modelId="{8832635E-7A8D-41E2-A75B-80868FF0D006}" type="pres">
      <dgm:prSet presAssocID="{72FE97AB-D28B-45B1-8FF5-DDDFEEA09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BF157DA5-F2EA-4BBE-AF4E-49B53BAAA111}" type="pres">
      <dgm:prSet presAssocID="{72FE97AB-D28B-45B1-8FF5-DDDFEEA0937A}" presName="spaceRect" presStyleCnt="0"/>
      <dgm:spPr/>
    </dgm:pt>
    <dgm:pt modelId="{3C4AD645-83B2-42CD-B649-5FF11F49F67D}" type="pres">
      <dgm:prSet presAssocID="{72FE97AB-D28B-45B1-8FF5-DDDFEEA0937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664914-6ACA-46C0-8CC4-5406C8AEE9B3}" srcId="{0D369826-EB98-4BD0-BE01-DF96E7216B47}" destId="{72FE97AB-D28B-45B1-8FF5-DDDFEEA0937A}" srcOrd="2" destOrd="0" parTransId="{F5F6E0B4-2B7B-4FBA-92EA-A13BE4037EE0}" sibTransId="{C8852DD9-BEE0-4CF8-8EFB-E3813BB35FFB}"/>
    <dgm:cxn modelId="{1D0E3A78-3538-4E3F-820B-A65C7BE63BE7}" type="presOf" srcId="{43C9E993-3C07-4C26-A83A-62FD4E5C138D}" destId="{94DB9FAC-2C44-4F8E-BE58-C1BF0792FFF0}" srcOrd="0" destOrd="0" presId="urn:microsoft.com/office/officeart/2018/2/layout/IconCircleList"/>
    <dgm:cxn modelId="{E658B28A-D303-42B5-B665-CEDA4CB2AE5A}" type="presOf" srcId="{72FE97AB-D28B-45B1-8FF5-DDDFEEA0937A}" destId="{3C4AD645-83B2-42CD-B649-5FF11F49F67D}" srcOrd="0" destOrd="0" presId="urn:microsoft.com/office/officeart/2018/2/layout/IconCircleList"/>
    <dgm:cxn modelId="{16D71499-A911-452F-9CF6-3705B54F6D1F}" type="presOf" srcId="{44D1EE3A-55A5-4F59-B8F7-A13EF1C42E64}" destId="{2018F063-2A38-44C1-94D4-569A35406664}" srcOrd="0" destOrd="0" presId="urn:microsoft.com/office/officeart/2018/2/layout/IconCircleList"/>
    <dgm:cxn modelId="{A014939A-45E8-46EC-B05A-0C2F9951B495}" type="presOf" srcId="{07AFAC50-2EE6-494B-9785-CE8B930F10B5}" destId="{5E43F668-7797-4021-9716-8E16257BC14D}" srcOrd="0" destOrd="0" presId="urn:microsoft.com/office/officeart/2018/2/layout/IconCircleList"/>
    <dgm:cxn modelId="{ADFC8CB6-60FB-4D72-9099-AF12E3FB6E36}" type="presOf" srcId="{426BEE0E-9212-49E0-B7C3-5BA0CB1C6A80}" destId="{8F54F0EF-F542-44C2-A7EB-A17ADBFDAEE6}" srcOrd="0" destOrd="0" presId="urn:microsoft.com/office/officeart/2018/2/layout/IconCircleList"/>
    <dgm:cxn modelId="{52D888B8-9DF4-4832-A40B-A01C1D125416}" srcId="{0D369826-EB98-4BD0-BE01-DF96E7216B47}" destId="{07AFAC50-2EE6-494B-9785-CE8B930F10B5}" srcOrd="0" destOrd="0" parTransId="{E0802501-8BD9-4D76-9791-82A6DA6544F4}" sibTransId="{426BEE0E-9212-49E0-B7C3-5BA0CB1C6A80}"/>
    <dgm:cxn modelId="{B11783D3-9EDA-445C-A855-AD9E2D188499}" type="presOf" srcId="{0D369826-EB98-4BD0-BE01-DF96E7216B47}" destId="{CF0DEF6D-A74A-488A-911E-ADD6A4B3405C}" srcOrd="0" destOrd="0" presId="urn:microsoft.com/office/officeart/2018/2/layout/IconCircleList"/>
    <dgm:cxn modelId="{B6E3E9F0-4115-483F-99F2-2365C5A8F3C8}" srcId="{0D369826-EB98-4BD0-BE01-DF96E7216B47}" destId="{43C9E993-3C07-4C26-A83A-62FD4E5C138D}" srcOrd="1" destOrd="0" parTransId="{075CAF58-B67B-4B3F-8187-49A57975B7DF}" sibTransId="{44D1EE3A-55A5-4F59-B8F7-A13EF1C42E64}"/>
    <dgm:cxn modelId="{47B8532C-8882-4BD1-B94B-50FFFE85769C}" type="presParOf" srcId="{CF0DEF6D-A74A-488A-911E-ADD6A4B3405C}" destId="{FF29DC15-DDE3-431A-9634-AC7D2EDF777D}" srcOrd="0" destOrd="0" presId="urn:microsoft.com/office/officeart/2018/2/layout/IconCircleList"/>
    <dgm:cxn modelId="{40C79FF1-78C4-40AD-8289-C7686AED88BD}" type="presParOf" srcId="{FF29DC15-DDE3-431A-9634-AC7D2EDF777D}" destId="{0931D514-56A6-4D46-A696-521A39386DA9}" srcOrd="0" destOrd="0" presId="urn:microsoft.com/office/officeart/2018/2/layout/IconCircleList"/>
    <dgm:cxn modelId="{DB852647-EF58-4F21-9FD5-4312E1D5C4AD}" type="presParOf" srcId="{0931D514-56A6-4D46-A696-521A39386DA9}" destId="{BA5D4CC4-F95D-49E9-B1E5-36A27C4098E4}" srcOrd="0" destOrd="0" presId="urn:microsoft.com/office/officeart/2018/2/layout/IconCircleList"/>
    <dgm:cxn modelId="{B3B37FBB-8837-499F-9FCA-8E1A38FA9B22}" type="presParOf" srcId="{0931D514-56A6-4D46-A696-521A39386DA9}" destId="{97540837-8E66-481D-92C0-CFFC6980A722}" srcOrd="1" destOrd="0" presId="urn:microsoft.com/office/officeart/2018/2/layout/IconCircleList"/>
    <dgm:cxn modelId="{4CD70960-C1E9-4E7F-804A-5474C4B243C8}" type="presParOf" srcId="{0931D514-56A6-4D46-A696-521A39386DA9}" destId="{D735BE97-97C0-4E98-AB19-C6ABCE734C97}" srcOrd="2" destOrd="0" presId="urn:microsoft.com/office/officeart/2018/2/layout/IconCircleList"/>
    <dgm:cxn modelId="{285AE58E-AD01-4E71-9786-F096E4A686E2}" type="presParOf" srcId="{0931D514-56A6-4D46-A696-521A39386DA9}" destId="{5E43F668-7797-4021-9716-8E16257BC14D}" srcOrd="3" destOrd="0" presId="urn:microsoft.com/office/officeart/2018/2/layout/IconCircleList"/>
    <dgm:cxn modelId="{1768B3A6-DFA5-4B9F-B95F-C9F4BFD0365C}" type="presParOf" srcId="{FF29DC15-DDE3-431A-9634-AC7D2EDF777D}" destId="{8F54F0EF-F542-44C2-A7EB-A17ADBFDAEE6}" srcOrd="1" destOrd="0" presId="urn:microsoft.com/office/officeart/2018/2/layout/IconCircleList"/>
    <dgm:cxn modelId="{BAFD7B94-8F81-43D5-BAD7-6824F35F78AD}" type="presParOf" srcId="{FF29DC15-DDE3-431A-9634-AC7D2EDF777D}" destId="{952577DC-C070-4920-8825-748FD494C180}" srcOrd="2" destOrd="0" presId="urn:microsoft.com/office/officeart/2018/2/layout/IconCircleList"/>
    <dgm:cxn modelId="{C6202DD1-8366-4D02-9985-9DD0CDEF364F}" type="presParOf" srcId="{952577DC-C070-4920-8825-748FD494C180}" destId="{DB9DC070-3D6C-4467-A959-6FB752B8F6EA}" srcOrd="0" destOrd="0" presId="urn:microsoft.com/office/officeart/2018/2/layout/IconCircleList"/>
    <dgm:cxn modelId="{89F5517D-18A4-4253-9834-6E757C948DA0}" type="presParOf" srcId="{952577DC-C070-4920-8825-748FD494C180}" destId="{1F7C5752-E08B-4E24-83AC-F3E95B23C2F4}" srcOrd="1" destOrd="0" presId="urn:microsoft.com/office/officeart/2018/2/layout/IconCircleList"/>
    <dgm:cxn modelId="{C60E2149-7A88-4959-AFC1-C54B4FC42C6E}" type="presParOf" srcId="{952577DC-C070-4920-8825-748FD494C180}" destId="{EC8A88BD-2FC7-4FA3-BD0A-014170034EFF}" srcOrd="2" destOrd="0" presId="urn:microsoft.com/office/officeart/2018/2/layout/IconCircleList"/>
    <dgm:cxn modelId="{EF7B0972-0049-4EB2-A6E5-99C2E96D9E61}" type="presParOf" srcId="{952577DC-C070-4920-8825-748FD494C180}" destId="{94DB9FAC-2C44-4F8E-BE58-C1BF0792FFF0}" srcOrd="3" destOrd="0" presId="urn:microsoft.com/office/officeart/2018/2/layout/IconCircleList"/>
    <dgm:cxn modelId="{5DDCD3C3-F64E-4896-BEEB-09950596E0B8}" type="presParOf" srcId="{FF29DC15-DDE3-431A-9634-AC7D2EDF777D}" destId="{2018F063-2A38-44C1-94D4-569A35406664}" srcOrd="3" destOrd="0" presId="urn:microsoft.com/office/officeart/2018/2/layout/IconCircleList"/>
    <dgm:cxn modelId="{33C8331A-D617-4118-85A9-DB7BBBC2E50F}" type="presParOf" srcId="{FF29DC15-DDE3-431A-9634-AC7D2EDF777D}" destId="{86569CAE-EE15-49E1-8060-3C26E245CB0C}" srcOrd="4" destOrd="0" presId="urn:microsoft.com/office/officeart/2018/2/layout/IconCircleList"/>
    <dgm:cxn modelId="{123046F9-0E80-4F17-AB86-C1CA2E10227C}" type="presParOf" srcId="{86569CAE-EE15-49E1-8060-3C26E245CB0C}" destId="{91D8CF36-A483-4916-90E8-FE79E51BB70F}" srcOrd="0" destOrd="0" presId="urn:microsoft.com/office/officeart/2018/2/layout/IconCircleList"/>
    <dgm:cxn modelId="{D0F7765E-B16D-465A-8B49-A878C7A54AA9}" type="presParOf" srcId="{86569CAE-EE15-49E1-8060-3C26E245CB0C}" destId="{8832635E-7A8D-41E2-A75B-80868FF0D006}" srcOrd="1" destOrd="0" presId="urn:microsoft.com/office/officeart/2018/2/layout/IconCircleList"/>
    <dgm:cxn modelId="{B9B9F36C-F084-4AED-9AD8-4EDB2C31EDB1}" type="presParOf" srcId="{86569CAE-EE15-49E1-8060-3C26E245CB0C}" destId="{BF157DA5-F2EA-4BBE-AF4E-49B53BAAA111}" srcOrd="2" destOrd="0" presId="urn:microsoft.com/office/officeart/2018/2/layout/IconCircleList"/>
    <dgm:cxn modelId="{88602D06-F4AD-48F1-B100-4EB9DE84DCD5}" type="presParOf" srcId="{86569CAE-EE15-49E1-8060-3C26E245CB0C}" destId="{3C4AD645-83B2-42CD-B649-5FF11F49F67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7FB0EE-04FF-4F39-ABF1-081DA6875B28}" type="doc">
      <dgm:prSet loTypeId="urn:microsoft.com/office/officeart/2005/8/layout/vList5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2DC77F-B138-4BF3-9453-3D808B34883E}">
      <dgm:prSet/>
      <dgm:spPr/>
      <dgm:t>
        <a:bodyPr/>
        <a:lstStyle/>
        <a:p>
          <a:r>
            <a:rPr lang="en-US"/>
            <a:t>A Just Culture requires teams to be open and communicating with each other. </a:t>
          </a:r>
        </a:p>
      </dgm:t>
    </dgm:pt>
    <dgm:pt modelId="{13E37020-985A-4947-BA6E-0DC5BC1AEA80}" type="parTrans" cxnId="{8BF3288B-22F3-4E1B-8DCE-AB854D8AE0BF}">
      <dgm:prSet/>
      <dgm:spPr/>
      <dgm:t>
        <a:bodyPr/>
        <a:lstStyle/>
        <a:p>
          <a:endParaRPr lang="en-US"/>
        </a:p>
      </dgm:t>
    </dgm:pt>
    <dgm:pt modelId="{EC3072C0-FAE3-4FA1-8AA1-8D1D5A2BC819}" type="sibTrans" cxnId="{8BF3288B-22F3-4E1B-8DCE-AB854D8AE0BF}">
      <dgm:prSet/>
      <dgm:spPr/>
      <dgm:t>
        <a:bodyPr/>
        <a:lstStyle/>
        <a:p>
          <a:endParaRPr lang="en-US"/>
        </a:p>
      </dgm:t>
    </dgm:pt>
    <dgm:pt modelId="{C9D1025B-ECF4-42BA-8167-7EAEFA50A88D}">
      <dgm:prSet/>
      <dgm:spPr/>
      <dgm:t>
        <a:bodyPr/>
        <a:lstStyle/>
        <a:p>
          <a:r>
            <a:rPr lang="en-US"/>
            <a:t>If work is done without understand what the previous team did or what the next team will do, everyone’s work suffers since efficiency goes down. </a:t>
          </a:r>
        </a:p>
      </dgm:t>
    </dgm:pt>
    <dgm:pt modelId="{68B5758B-967D-47B3-B41D-F37D954E81CD}" type="parTrans" cxnId="{00274E74-CE4E-4001-ADC3-70C52859689D}">
      <dgm:prSet/>
      <dgm:spPr/>
      <dgm:t>
        <a:bodyPr/>
        <a:lstStyle/>
        <a:p>
          <a:endParaRPr lang="en-US"/>
        </a:p>
      </dgm:t>
    </dgm:pt>
    <dgm:pt modelId="{E0207AB6-07D7-48A2-BAD3-5B4ACEF0843B}" type="sibTrans" cxnId="{00274E74-CE4E-4001-ADC3-70C52859689D}">
      <dgm:prSet/>
      <dgm:spPr/>
      <dgm:t>
        <a:bodyPr/>
        <a:lstStyle/>
        <a:p>
          <a:endParaRPr lang="en-US"/>
        </a:p>
      </dgm:t>
    </dgm:pt>
    <dgm:pt modelId="{F7F463E6-87D8-4F1D-A39B-EDA15EC153AE}">
      <dgm:prSet/>
      <dgm:spPr/>
      <dgm:t>
        <a:bodyPr/>
        <a:lstStyle/>
        <a:p>
          <a:r>
            <a:rPr lang="en-US"/>
            <a:t>If you want to break down walls between teams, start small: regular small emails to communicate can eventually build up to the implementation of dedicated team coordination tools.</a:t>
          </a:r>
        </a:p>
      </dgm:t>
    </dgm:pt>
    <dgm:pt modelId="{FC39B549-CB78-4641-AF3A-4A731C29EE2E}" type="parTrans" cxnId="{1D49C901-0C14-472D-BD80-34997CF47B94}">
      <dgm:prSet/>
      <dgm:spPr/>
      <dgm:t>
        <a:bodyPr/>
        <a:lstStyle/>
        <a:p>
          <a:endParaRPr lang="en-US"/>
        </a:p>
      </dgm:t>
    </dgm:pt>
    <dgm:pt modelId="{6C815122-49CB-4919-897B-DDC480EE7722}" type="sibTrans" cxnId="{1D49C901-0C14-472D-BD80-34997CF47B94}">
      <dgm:prSet/>
      <dgm:spPr/>
      <dgm:t>
        <a:bodyPr/>
        <a:lstStyle/>
        <a:p>
          <a:endParaRPr lang="en-US"/>
        </a:p>
      </dgm:t>
    </dgm:pt>
    <dgm:pt modelId="{05E71EC4-7106-44D6-A765-01990E384B9C}" type="pres">
      <dgm:prSet presAssocID="{E27FB0EE-04FF-4F39-ABF1-081DA6875B28}" presName="Name0" presStyleCnt="0">
        <dgm:presLayoutVars>
          <dgm:dir/>
          <dgm:animLvl val="lvl"/>
          <dgm:resizeHandles val="exact"/>
        </dgm:presLayoutVars>
      </dgm:prSet>
      <dgm:spPr/>
    </dgm:pt>
    <dgm:pt modelId="{C9C88906-0287-4B20-AFBA-09F615E646E9}" type="pres">
      <dgm:prSet presAssocID="{462DC77F-B138-4BF3-9453-3D808B34883E}" presName="linNode" presStyleCnt="0"/>
      <dgm:spPr/>
    </dgm:pt>
    <dgm:pt modelId="{49137C04-DB33-48A1-A47B-9B9416EFAEAC}" type="pres">
      <dgm:prSet presAssocID="{462DC77F-B138-4BF3-9453-3D808B34883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62F6B22-6794-4F94-A1AB-E724E6871759}" type="pres">
      <dgm:prSet presAssocID="{EC3072C0-FAE3-4FA1-8AA1-8D1D5A2BC819}" presName="sp" presStyleCnt="0"/>
      <dgm:spPr/>
    </dgm:pt>
    <dgm:pt modelId="{45B678DE-5FD9-4207-B6BE-5F2A9B47A8B8}" type="pres">
      <dgm:prSet presAssocID="{C9D1025B-ECF4-42BA-8167-7EAEFA50A88D}" presName="linNode" presStyleCnt="0"/>
      <dgm:spPr/>
    </dgm:pt>
    <dgm:pt modelId="{EE4614C6-4D7B-410A-88C6-64C83073C59C}" type="pres">
      <dgm:prSet presAssocID="{C9D1025B-ECF4-42BA-8167-7EAEFA50A88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1A6B358-687C-4EB7-8064-55D1077B5F2A}" type="pres">
      <dgm:prSet presAssocID="{E0207AB6-07D7-48A2-BAD3-5B4ACEF0843B}" presName="sp" presStyleCnt="0"/>
      <dgm:spPr/>
    </dgm:pt>
    <dgm:pt modelId="{ACAC4F02-7A20-40AA-AE20-1D24478EE0CC}" type="pres">
      <dgm:prSet presAssocID="{F7F463E6-87D8-4F1D-A39B-EDA15EC153AE}" presName="linNode" presStyleCnt="0"/>
      <dgm:spPr/>
    </dgm:pt>
    <dgm:pt modelId="{58EBB95D-4BD1-4627-92F2-322527380E86}" type="pres">
      <dgm:prSet presAssocID="{F7F463E6-87D8-4F1D-A39B-EDA15EC153AE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F162AC00-C096-41A6-853C-4B1B83ED582C}" type="presOf" srcId="{E27FB0EE-04FF-4F39-ABF1-081DA6875B28}" destId="{05E71EC4-7106-44D6-A765-01990E384B9C}" srcOrd="0" destOrd="0" presId="urn:microsoft.com/office/officeart/2005/8/layout/vList5"/>
    <dgm:cxn modelId="{1D49C901-0C14-472D-BD80-34997CF47B94}" srcId="{E27FB0EE-04FF-4F39-ABF1-081DA6875B28}" destId="{F7F463E6-87D8-4F1D-A39B-EDA15EC153AE}" srcOrd="2" destOrd="0" parTransId="{FC39B549-CB78-4641-AF3A-4A731C29EE2E}" sibTransId="{6C815122-49CB-4919-897B-DDC480EE7722}"/>
    <dgm:cxn modelId="{86667321-1BCD-4058-929F-4A4AD98C72D8}" type="presOf" srcId="{C9D1025B-ECF4-42BA-8167-7EAEFA50A88D}" destId="{EE4614C6-4D7B-410A-88C6-64C83073C59C}" srcOrd="0" destOrd="0" presId="urn:microsoft.com/office/officeart/2005/8/layout/vList5"/>
    <dgm:cxn modelId="{00274E74-CE4E-4001-ADC3-70C52859689D}" srcId="{E27FB0EE-04FF-4F39-ABF1-081DA6875B28}" destId="{C9D1025B-ECF4-42BA-8167-7EAEFA50A88D}" srcOrd="1" destOrd="0" parTransId="{68B5758B-967D-47B3-B41D-F37D954E81CD}" sibTransId="{E0207AB6-07D7-48A2-BAD3-5B4ACEF0843B}"/>
    <dgm:cxn modelId="{8BF3288B-22F3-4E1B-8DCE-AB854D8AE0BF}" srcId="{E27FB0EE-04FF-4F39-ABF1-081DA6875B28}" destId="{462DC77F-B138-4BF3-9453-3D808B34883E}" srcOrd="0" destOrd="0" parTransId="{13E37020-985A-4947-BA6E-0DC5BC1AEA80}" sibTransId="{EC3072C0-FAE3-4FA1-8AA1-8D1D5A2BC819}"/>
    <dgm:cxn modelId="{297D41AC-C7B9-4E06-94DB-E017C90BD38F}" type="presOf" srcId="{462DC77F-B138-4BF3-9453-3D808B34883E}" destId="{49137C04-DB33-48A1-A47B-9B9416EFAEAC}" srcOrd="0" destOrd="0" presId="urn:microsoft.com/office/officeart/2005/8/layout/vList5"/>
    <dgm:cxn modelId="{042A90AD-4E21-414B-81AD-2959CB097E11}" type="presOf" srcId="{F7F463E6-87D8-4F1D-A39B-EDA15EC153AE}" destId="{58EBB95D-4BD1-4627-92F2-322527380E86}" srcOrd="0" destOrd="0" presId="urn:microsoft.com/office/officeart/2005/8/layout/vList5"/>
    <dgm:cxn modelId="{2456AB42-44BB-4846-AEE4-C7C1D792C94F}" type="presParOf" srcId="{05E71EC4-7106-44D6-A765-01990E384B9C}" destId="{C9C88906-0287-4B20-AFBA-09F615E646E9}" srcOrd="0" destOrd="0" presId="urn:microsoft.com/office/officeart/2005/8/layout/vList5"/>
    <dgm:cxn modelId="{A52514BF-63AA-4CEC-84BE-B6B2BC2EDF0F}" type="presParOf" srcId="{C9C88906-0287-4B20-AFBA-09F615E646E9}" destId="{49137C04-DB33-48A1-A47B-9B9416EFAEAC}" srcOrd="0" destOrd="0" presId="urn:microsoft.com/office/officeart/2005/8/layout/vList5"/>
    <dgm:cxn modelId="{D3A0592B-8AA5-4987-BB6E-85BA98688289}" type="presParOf" srcId="{05E71EC4-7106-44D6-A765-01990E384B9C}" destId="{762F6B22-6794-4F94-A1AB-E724E6871759}" srcOrd="1" destOrd="0" presId="urn:microsoft.com/office/officeart/2005/8/layout/vList5"/>
    <dgm:cxn modelId="{BAB74C92-3553-440E-846C-CE2C45A4C9CD}" type="presParOf" srcId="{05E71EC4-7106-44D6-A765-01990E384B9C}" destId="{45B678DE-5FD9-4207-B6BE-5F2A9B47A8B8}" srcOrd="2" destOrd="0" presId="urn:microsoft.com/office/officeart/2005/8/layout/vList5"/>
    <dgm:cxn modelId="{D7C88701-3A4B-4274-A4C1-24F7E7E83DA3}" type="presParOf" srcId="{45B678DE-5FD9-4207-B6BE-5F2A9B47A8B8}" destId="{EE4614C6-4D7B-410A-88C6-64C83073C59C}" srcOrd="0" destOrd="0" presId="urn:microsoft.com/office/officeart/2005/8/layout/vList5"/>
    <dgm:cxn modelId="{5E8270A2-D39D-4A2D-AE17-CAD288D05318}" type="presParOf" srcId="{05E71EC4-7106-44D6-A765-01990E384B9C}" destId="{D1A6B358-687C-4EB7-8064-55D1077B5F2A}" srcOrd="3" destOrd="0" presId="urn:microsoft.com/office/officeart/2005/8/layout/vList5"/>
    <dgm:cxn modelId="{577E751E-DAA2-475B-A085-3E1F97633E6E}" type="presParOf" srcId="{05E71EC4-7106-44D6-A765-01990E384B9C}" destId="{ACAC4F02-7A20-40AA-AE20-1D24478EE0CC}" srcOrd="4" destOrd="0" presId="urn:microsoft.com/office/officeart/2005/8/layout/vList5"/>
    <dgm:cxn modelId="{C3046091-AC9E-44C3-8B14-C2999CDD7C71}" type="presParOf" srcId="{ACAC4F02-7A20-40AA-AE20-1D24478EE0CC}" destId="{58EBB95D-4BD1-4627-92F2-322527380E8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A5C8DF-05C3-416A-8599-783541BFEC6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BE7228-6F39-4CA4-8CDB-7D9F3EC7F96C}">
      <dgm:prSet custT="1"/>
      <dgm:spPr/>
      <dgm:t>
        <a:bodyPr/>
        <a:lstStyle/>
        <a:p>
          <a:r>
            <a:rPr lang="en-US" sz="1600"/>
            <a:t>Kim, Humble, Debois, &amp; Willis. </a:t>
          </a:r>
          <a:r>
            <a:rPr lang="en-US" sz="1600" i="1"/>
            <a:t>The DevOps Handbook, 2</a:t>
          </a:r>
          <a:r>
            <a:rPr lang="en-US" sz="1600" i="1" baseline="30000"/>
            <a:t>nd</a:t>
          </a:r>
          <a:r>
            <a:rPr lang="en-US" sz="1600" i="1"/>
            <a:t> Edition</a:t>
          </a:r>
          <a:r>
            <a:rPr lang="en-US" sz="1600"/>
            <a:t>. (2021). IT Revolution. </a:t>
          </a:r>
        </a:p>
      </dgm:t>
    </dgm:pt>
    <dgm:pt modelId="{0F43DBCA-32AA-404E-AC5F-3F578753C5D9}" type="parTrans" cxnId="{C5EDF06E-D0D1-4546-9CFA-5511C4C364DD}">
      <dgm:prSet/>
      <dgm:spPr/>
      <dgm:t>
        <a:bodyPr/>
        <a:lstStyle/>
        <a:p>
          <a:endParaRPr lang="en-US" sz="1600"/>
        </a:p>
      </dgm:t>
    </dgm:pt>
    <dgm:pt modelId="{720D4FE8-7600-4536-8973-315A66D39AD3}" type="sibTrans" cxnId="{C5EDF06E-D0D1-4546-9CFA-5511C4C364DD}">
      <dgm:prSet/>
      <dgm:spPr/>
      <dgm:t>
        <a:bodyPr/>
        <a:lstStyle/>
        <a:p>
          <a:endParaRPr lang="en-US" sz="1600"/>
        </a:p>
      </dgm:t>
    </dgm:pt>
    <dgm:pt modelId="{95B29A66-992D-4B38-B7D1-9DD90441D603}">
      <dgm:prSet custT="1"/>
      <dgm:spPr/>
      <dgm:t>
        <a:bodyPr/>
        <a:lstStyle/>
        <a:p>
          <a:r>
            <a:rPr lang="en-US" sz="1600" u="sng">
              <a:hlinkClick xmlns:r="http://schemas.openxmlformats.org/officeDocument/2006/relationships" r:id="rId1"/>
            </a:rPr>
            <a:t>https://medium.com/@godisontime244/understanding-devops-culture-key-principles-and-benefits-ee03f816d17d</a:t>
          </a:r>
          <a:r>
            <a:rPr lang="en-US" sz="1600"/>
            <a:t> </a:t>
          </a:r>
        </a:p>
      </dgm:t>
    </dgm:pt>
    <dgm:pt modelId="{7E5BC9F5-309E-4DA0-8FF5-4D5988021252}" type="parTrans" cxnId="{D193AFBF-C03F-4ACE-ADFC-A20AB597D4B2}">
      <dgm:prSet/>
      <dgm:spPr/>
      <dgm:t>
        <a:bodyPr/>
        <a:lstStyle/>
        <a:p>
          <a:endParaRPr lang="en-US" sz="1600"/>
        </a:p>
      </dgm:t>
    </dgm:pt>
    <dgm:pt modelId="{3192D0F3-CCF9-492F-BB54-904A96834F76}" type="sibTrans" cxnId="{D193AFBF-C03F-4ACE-ADFC-A20AB597D4B2}">
      <dgm:prSet/>
      <dgm:spPr/>
      <dgm:t>
        <a:bodyPr/>
        <a:lstStyle/>
        <a:p>
          <a:endParaRPr lang="en-US" sz="1600"/>
        </a:p>
      </dgm:t>
    </dgm:pt>
    <dgm:pt modelId="{5CCC8998-61D8-4AC6-98F3-C277E1D0BB04}">
      <dgm:prSet custT="1"/>
      <dgm:spPr/>
      <dgm:t>
        <a:bodyPr/>
        <a:lstStyle/>
        <a:p>
          <a:r>
            <a:rPr lang="en-US" sz="1600" u="sng">
              <a:hlinkClick xmlns:r="http://schemas.openxmlformats.org/officeDocument/2006/relationships" r:id="rId2"/>
            </a:rPr>
            <a:t>https://medium.com/devops-central/devops-is-not-just-tools-its-a-culture-and-a-strategy-d0adb790ad52</a:t>
          </a:r>
          <a:r>
            <a:rPr lang="en-US" sz="1600"/>
            <a:t> </a:t>
          </a:r>
        </a:p>
      </dgm:t>
    </dgm:pt>
    <dgm:pt modelId="{84F7DD44-780A-4EBD-B4DC-CDEC898CC337}" type="parTrans" cxnId="{4BAB5625-458F-4FF0-A3C4-5943DB2201CD}">
      <dgm:prSet/>
      <dgm:spPr/>
      <dgm:t>
        <a:bodyPr/>
        <a:lstStyle/>
        <a:p>
          <a:endParaRPr lang="en-US" sz="1600"/>
        </a:p>
      </dgm:t>
    </dgm:pt>
    <dgm:pt modelId="{B2B88696-B451-4E30-ACB1-AE23C263D417}" type="sibTrans" cxnId="{4BAB5625-458F-4FF0-A3C4-5943DB2201CD}">
      <dgm:prSet/>
      <dgm:spPr/>
      <dgm:t>
        <a:bodyPr/>
        <a:lstStyle/>
        <a:p>
          <a:endParaRPr lang="en-US" sz="1600"/>
        </a:p>
      </dgm:t>
    </dgm:pt>
    <dgm:pt modelId="{1C412E53-938B-4C2E-829F-2B7D29A293BA}" type="pres">
      <dgm:prSet presAssocID="{32A5C8DF-05C3-416A-8599-783541BFEC66}" presName="vert0" presStyleCnt="0">
        <dgm:presLayoutVars>
          <dgm:dir/>
          <dgm:animOne val="branch"/>
          <dgm:animLvl val="lvl"/>
        </dgm:presLayoutVars>
      </dgm:prSet>
      <dgm:spPr/>
    </dgm:pt>
    <dgm:pt modelId="{54CD7B4F-62E7-4A58-8AC4-D6DC8DE2E72C}" type="pres">
      <dgm:prSet presAssocID="{B8BE7228-6F39-4CA4-8CDB-7D9F3EC7F96C}" presName="thickLine" presStyleLbl="alignNode1" presStyleIdx="0" presStyleCnt="3"/>
      <dgm:spPr/>
    </dgm:pt>
    <dgm:pt modelId="{3749485B-1202-4970-8D5D-EB24D04B7E00}" type="pres">
      <dgm:prSet presAssocID="{B8BE7228-6F39-4CA4-8CDB-7D9F3EC7F96C}" presName="horz1" presStyleCnt="0"/>
      <dgm:spPr/>
    </dgm:pt>
    <dgm:pt modelId="{4DAEDC68-AB06-4A4B-921E-315B445A3281}" type="pres">
      <dgm:prSet presAssocID="{B8BE7228-6F39-4CA4-8CDB-7D9F3EC7F96C}" presName="tx1" presStyleLbl="revTx" presStyleIdx="0" presStyleCnt="3"/>
      <dgm:spPr/>
    </dgm:pt>
    <dgm:pt modelId="{F4B268E6-6A3C-40C9-8A64-55E615D2D720}" type="pres">
      <dgm:prSet presAssocID="{B8BE7228-6F39-4CA4-8CDB-7D9F3EC7F96C}" presName="vert1" presStyleCnt="0"/>
      <dgm:spPr/>
    </dgm:pt>
    <dgm:pt modelId="{77790169-7ACF-4BB9-A6DE-961722FECD48}" type="pres">
      <dgm:prSet presAssocID="{95B29A66-992D-4B38-B7D1-9DD90441D603}" presName="thickLine" presStyleLbl="alignNode1" presStyleIdx="1" presStyleCnt="3"/>
      <dgm:spPr/>
    </dgm:pt>
    <dgm:pt modelId="{9FC817A2-588A-4215-9820-84C77B967149}" type="pres">
      <dgm:prSet presAssocID="{95B29A66-992D-4B38-B7D1-9DD90441D603}" presName="horz1" presStyleCnt="0"/>
      <dgm:spPr/>
    </dgm:pt>
    <dgm:pt modelId="{D11BAEA7-AD8A-48F4-B841-12E137BF1144}" type="pres">
      <dgm:prSet presAssocID="{95B29A66-992D-4B38-B7D1-9DD90441D603}" presName="tx1" presStyleLbl="revTx" presStyleIdx="1" presStyleCnt="3"/>
      <dgm:spPr/>
    </dgm:pt>
    <dgm:pt modelId="{76D3C873-996A-4423-8214-C47296ED8CD5}" type="pres">
      <dgm:prSet presAssocID="{95B29A66-992D-4B38-B7D1-9DD90441D603}" presName="vert1" presStyleCnt="0"/>
      <dgm:spPr/>
    </dgm:pt>
    <dgm:pt modelId="{8E3A3228-C306-45A0-9F9D-2284B0945110}" type="pres">
      <dgm:prSet presAssocID="{5CCC8998-61D8-4AC6-98F3-C277E1D0BB04}" presName="thickLine" presStyleLbl="alignNode1" presStyleIdx="2" presStyleCnt="3"/>
      <dgm:spPr/>
    </dgm:pt>
    <dgm:pt modelId="{B009E344-3B8A-4C68-A460-45D6A4B35919}" type="pres">
      <dgm:prSet presAssocID="{5CCC8998-61D8-4AC6-98F3-C277E1D0BB04}" presName="horz1" presStyleCnt="0"/>
      <dgm:spPr/>
    </dgm:pt>
    <dgm:pt modelId="{40A700C2-10AC-49D6-B162-320AD50978D1}" type="pres">
      <dgm:prSet presAssocID="{5CCC8998-61D8-4AC6-98F3-C277E1D0BB04}" presName="tx1" presStyleLbl="revTx" presStyleIdx="2" presStyleCnt="3"/>
      <dgm:spPr/>
    </dgm:pt>
    <dgm:pt modelId="{86EA7D8E-71B5-4A97-85F0-96DE3D8B6F9B}" type="pres">
      <dgm:prSet presAssocID="{5CCC8998-61D8-4AC6-98F3-C277E1D0BB04}" presName="vert1" presStyleCnt="0"/>
      <dgm:spPr/>
    </dgm:pt>
  </dgm:ptLst>
  <dgm:cxnLst>
    <dgm:cxn modelId="{4BAB5625-458F-4FF0-A3C4-5943DB2201CD}" srcId="{32A5C8DF-05C3-416A-8599-783541BFEC66}" destId="{5CCC8998-61D8-4AC6-98F3-C277E1D0BB04}" srcOrd="2" destOrd="0" parTransId="{84F7DD44-780A-4EBD-B4DC-CDEC898CC337}" sibTransId="{B2B88696-B451-4E30-ACB1-AE23C263D417}"/>
    <dgm:cxn modelId="{4C98BA2F-6286-411B-8DBC-063A92FA67DC}" type="presOf" srcId="{5CCC8998-61D8-4AC6-98F3-C277E1D0BB04}" destId="{40A700C2-10AC-49D6-B162-320AD50978D1}" srcOrd="0" destOrd="0" presId="urn:microsoft.com/office/officeart/2008/layout/LinedList"/>
    <dgm:cxn modelId="{DFE57C33-A85E-4478-9D9B-69801456BF01}" type="presOf" srcId="{B8BE7228-6F39-4CA4-8CDB-7D9F3EC7F96C}" destId="{4DAEDC68-AB06-4A4B-921E-315B445A3281}" srcOrd="0" destOrd="0" presId="urn:microsoft.com/office/officeart/2008/layout/LinedList"/>
    <dgm:cxn modelId="{C5EDF06E-D0D1-4546-9CFA-5511C4C364DD}" srcId="{32A5C8DF-05C3-416A-8599-783541BFEC66}" destId="{B8BE7228-6F39-4CA4-8CDB-7D9F3EC7F96C}" srcOrd="0" destOrd="0" parTransId="{0F43DBCA-32AA-404E-AC5F-3F578753C5D9}" sibTransId="{720D4FE8-7600-4536-8973-315A66D39AD3}"/>
    <dgm:cxn modelId="{D193AFBF-C03F-4ACE-ADFC-A20AB597D4B2}" srcId="{32A5C8DF-05C3-416A-8599-783541BFEC66}" destId="{95B29A66-992D-4B38-B7D1-9DD90441D603}" srcOrd="1" destOrd="0" parTransId="{7E5BC9F5-309E-4DA0-8FF5-4D5988021252}" sibTransId="{3192D0F3-CCF9-492F-BB54-904A96834F76}"/>
    <dgm:cxn modelId="{8C405FC7-F795-4846-9F80-6B728F1FC1D6}" type="presOf" srcId="{95B29A66-992D-4B38-B7D1-9DD90441D603}" destId="{D11BAEA7-AD8A-48F4-B841-12E137BF1144}" srcOrd="0" destOrd="0" presId="urn:microsoft.com/office/officeart/2008/layout/LinedList"/>
    <dgm:cxn modelId="{E6A62FE3-FD5D-498E-9515-25B7FEF73DAC}" type="presOf" srcId="{32A5C8DF-05C3-416A-8599-783541BFEC66}" destId="{1C412E53-938B-4C2E-829F-2B7D29A293BA}" srcOrd="0" destOrd="0" presId="urn:microsoft.com/office/officeart/2008/layout/LinedList"/>
    <dgm:cxn modelId="{E45D35CE-11BA-458E-9075-E732282DBD6F}" type="presParOf" srcId="{1C412E53-938B-4C2E-829F-2B7D29A293BA}" destId="{54CD7B4F-62E7-4A58-8AC4-D6DC8DE2E72C}" srcOrd="0" destOrd="0" presId="urn:microsoft.com/office/officeart/2008/layout/LinedList"/>
    <dgm:cxn modelId="{6F12512B-B298-4B0E-9E4E-BC428154E068}" type="presParOf" srcId="{1C412E53-938B-4C2E-829F-2B7D29A293BA}" destId="{3749485B-1202-4970-8D5D-EB24D04B7E00}" srcOrd="1" destOrd="0" presId="urn:microsoft.com/office/officeart/2008/layout/LinedList"/>
    <dgm:cxn modelId="{1B1150EE-625D-40D8-8595-742D74D99C92}" type="presParOf" srcId="{3749485B-1202-4970-8D5D-EB24D04B7E00}" destId="{4DAEDC68-AB06-4A4B-921E-315B445A3281}" srcOrd="0" destOrd="0" presId="urn:microsoft.com/office/officeart/2008/layout/LinedList"/>
    <dgm:cxn modelId="{AD29BD76-86BD-4AE1-B0DE-9A82A74AAF59}" type="presParOf" srcId="{3749485B-1202-4970-8D5D-EB24D04B7E00}" destId="{F4B268E6-6A3C-40C9-8A64-55E615D2D720}" srcOrd="1" destOrd="0" presId="urn:microsoft.com/office/officeart/2008/layout/LinedList"/>
    <dgm:cxn modelId="{F5AE36E0-3366-4F03-9995-A5F5AC814D36}" type="presParOf" srcId="{1C412E53-938B-4C2E-829F-2B7D29A293BA}" destId="{77790169-7ACF-4BB9-A6DE-961722FECD48}" srcOrd="2" destOrd="0" presId="urn:microsoft.com/office/officeart/2008/layout/LinedList"/>
    <dgm:cxn modelId="{BA050212-F0A6-45C9-9707-743247BB31C6}" type="presParOf" srcId="{1C412E53-938B-4C2E-829F-2B7D29A293BA}" destId="{9FC817A2-588A-4215-9820-84C77B967149}" srcOrd="3" destOrd="0" presId="urn:microsoft.com/office/officeart/2008/layout/LinedList"/>
    <dgm:cxn modelId="{CBA487E0-4F7C-4B65-AAED-F73A77AB69C4}" type="presParOf" srcId="{9FC817A2-588A-4215-9820-84C77B967149}" destId="{D11BAEA7-AD8A-48F4-B841-12E137BF1144}" srcOrd="0" destOrd="0" presId="urn:microsoft.com/office/officeart/2008/layout/LinedList"/>
    <dgm:cxn modelId="{E74C7AB2-5D9E-4FFE-8E68-CD7D56E04431}" type="presParOf" srcId="{9FC817A2-588A-4215-9820-84C77B967149}" destId="{76D3C873-996A-4423-8214-C47296ED8CD5}" srcOrd="1" destOrd="0" presId="urn:microsoft.com/office/officeart/2008/layout/LinedList"/>
    <dgm:cxn modelId="{F3190A9D-D381-41DD-ABA8-E84D0F49BAFD}" type="presParOf" srcId="{1C412E53-938B-4C2E-829F-2B7D29A293BA}" destId="{8E3A3228-C306-45A0-9F9D-2284B0945110}" srcOrd="4" destOrd="0" presId="urn:microsoft.com/office/officeart/2008/layout/LinedList"/>
    <dgm:cxn modelId="{F8565ABE-48DE-4E80-9E64-187324ED94B8}" type="presParOf" srcId="{1C412E53-938B-4C2E-829F-2B7D29A293BA}" destId="{B009E344-3B8A-4C68-A460-45D6A4B35919}" srcOrd="5" destOrd="0" presId="urn:microsoft.com/office/officeart/2008/layout/LinedList"/>
    <dgm:cxn modelId="{0CF2654A-5B8A-4A44-867A-A46DC1C9DE6F}" type="presParOf" srcId="{B009E344-3B8A-4C68-A460-45D6A4B35919}" destId="{40A700C2-10AC-49D6-B162-320AD50978D1}" srcOrd="0" destOrd="0" presId="urn:microsoft.com/office/officeart/2008/layout/LinedList"/>
    <dgm:cxn modelId="{05005CA1-3893-42BD-B147-7525200C23BD}" type="presParOf" srcId="{B009E344-3B8A-4C68-A460-45D6A4B35919}" destId="{86EA7D8E-71B5-4A97-85F0-96DE3D8B6F9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D7EDB-AEAA-4C5B-BD5A-9CFD26D42999}">
      <dsp:nvSpPr>
        <dsp:cNvPr id="0" name=""/>
        <dsp:cNvSpPr/>
      </dsp:nvSpPr>
      <dsp:spPr>
        <a:xfrm>
          <a:off x="0" y="592834"/>
          <a:ext cx="6666833" cy="13747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Just Culture is one that emphasizes learning and growth when mistakes are made, as opposed to blame and punishment. </a:t>
          </a:r>
        </a:p>
      </dsp:txBody>
      <dsp:txXfrm>
        <a:off x="67110" y="659944"/>
        <a:ext cx="6532613" cy="1240530"/>
      </dsp:txXfrm>
    </dsp:sp>
    <dsp:sp modelId="{6D8979CC-6699-4F63-90CD-991D76CE5EAB}">
      <dsp:nvSpPr>
        <dsp:cNvPr id="0" name=""/>
        <dsp:cNvSpPr/>
      </dsp:nvSpPr>
      <dsp:spPr>
        <a:xfrm>
          <a:off x="0" y="2039585"/>
          <a:ext cx="6666833" cy="137475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Mistakes are understood as a failure of the system or a process, instead of individual fault. </a:t>
          </a:r>
        </a:p>
      </dsp:txBody>
      <dsp:txXfrm>
        <a:off x="67110" y="2106695"/>
        <a:ext cx="6532613" cy="1240530"/>
      </dsp:txXfrm>
    </dsp:sp>
    <dsp:sp modelId="{F55140E5-DA13-4E82-AF2F-FC16A8EF988F}">
      <dsp:nvSpPr>
        <dsp:cNvPr id="0" name=""/>
        <dsp:cNvSpPr/>
      </dsp:nvSpPr>
      <dsp:spPr>
        <a:xfrm>
          <a:off x="0" y="3486335"/>
          <a:ext cx="6666833" cy="137475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Encourages different teams to cooperate to find and address the real source of a failure. </a:t>
          </a:r>
        </a:p>
      </dsp:txBody>
      <dsp:txXfrm>
        <a:off x="67110" y="3553445"/>
        <a:ext cx="6532613" cy="12405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D4CC4-F95D-49E9-B1E5-36A27C4098E4}">
      <dsp:nvSpPr>
        <dsp:cNvPr id="0" name=""/>
        <dsp:cNvSpPr/>
      </dsp:nvSpPr>
      <dsp:spPr>
        <a:xfrm>
          <a:off x="205509" y="16405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40837-8E66-481D-92C0-CFFC6980A722}">
      <dsp:nvSpPr>
        <dsp:cNvPr id="0" name=""/>
        <dsp:cNvSpPr/>
      </dsp:nvSpPr>
      <dsp:spPr>
        <a:xfrm>
          <a:off x="396960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43F668-7797-4021-9716-8E16257BC14D}">
      <dsp:nvSpPr>
        <dsp:cNvPr id="0" name=""/>
        <dsp:cNvSpPr/>
      </dsp:nvSpPr>
      <dsp:spPr>
        <a:xfrm>
          <a:off x="1312541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Encourages employees to continually improve their skills instead of just meeting project goals. </a:t>
          </a:r>
        </a:p>
      </dsp:txBody>
      <dsp:txXfrm>
        <a:off x="1312541" y="1640565"/>
        <a:ext cx="2148945" cy="911674"/>
      </dsp:txXfrm>
    </dsp:sp>
    <dsp:sp modelId="{DB9DC070-3D6C-4467-A959-6FB752B8F6EA}">
      <dsp:nvSpPr>
        <dsp:cNvPr id="0" name=""/>
        <dsp:cNvSpPr/>
      </dsp:nvSpPr>
      <dsp:spPr>
        <a:xfrm>
          <a:off x="3835925" y="16405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7C5752-E08B-4E24-83AC-F3E95B23C2F4}">
      <dsp:nvSpPr>
        <dsp:cNvPr id="0" name=""/>
        <dsp:cNvSpPr/>
      </dsp:nvSpPr>
      <dsp:spPr>
        <a:xfrm>
          <a:off x="4027376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B9FAC-2C44-4F8E-BE58-C1BF0792FFF0}">
      <dsp:nvSpPr>
        <dsp:cNvPr id="0" name=""/>
        <dsp:cNvSpPr/>
      </dsp:nvSpPr>
      <dsp:spPr>
        <a:xfrm>
          <a:off x="4942957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Improves communication between teams, since responsibility for success is shared between everyone. </a:t>
          </a:r>
        </a:p>
      </dsp:txBody>
      <dsp:txXfrm>
        <a:off x="4942957" y="1640565"/>
        <a:ext cx="2148945" cy="911674"/>
      </dsp:txXfrm>
    </dsp:sp>
    <dsp:sp modelId="{91D8CF36-A483-4916-90E8-FE79E51BB70F}">
      <dsp:nvSpPr>
        <dsp:cNvPr id="0" name=""/>
        <dsp:cNvSpPr/>
      </dsp:nvSpPr>
      <dsp:spPr>
        <a:xfrm>
          <a:off x="7466341" y="16405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2635E-7A8D-41E2-A75B-80868FF0D006}">
      <dsp:nvSpPr>
        <dsp:cNvPr id="0" name=""/>
        <dsp:cNvSpPr/>
      </dsp:nvSpPr>
      <dsp:spPr>
        <a:xfrm>
          <a:off x="7657792" y="18320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4AD645-83B2-42CD-B649-5FF11F49F67D}">
      <dsp:nvSpPr>
        <dsp:cNvPr id="0" name=""/>
        <dsp:cNvSpPr/>
      </dsp:nvSpPr>
      <dsp:spPr>
        <a:xfrm>
          <a:off x="8573374" y="16405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Creates a healthier work environment than one where punishment is expected. </a:t>
          </a:r>
        </a:p>
      </dsp:txBody>
      <dsp:txXfrm>
        <a:off x="8573374" y="1640565"/>
        <a:ext cx="2148945" cy="9116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137C04-DB33-48A1-A47B-9B9416EFAEAC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Just Culture requires teams to be open and communicating with each other. </a:t>
          </a:r>
        </a:p>
      </dsp:txBody>
      <dsp:txXfrm>
        <a:off x="3433446" y="70578"/>
        <a:ext cx="3648708" cy="1265378"/>
      </dsp:txXfrm>
    </dsp:sp>
    <dsp:sp modelId="{EE4614C6-4D7B-410A-88C6-64C83073C59C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work is done without understand what the previous team did or what the next team will do, everyone’s work suffers since efficiency goes down. </a:t>
          </a:r>
        </a:p>
      </dsp:txBody>
      <dsp:txXfrm>
        <a:off x="3433446" y="1542979"/>
        <a:ext cx="3648708" cy="1265378"/>
      </dsp:txXfrm>
    </dsp:sp>
    <dsp:sp modelId="{58EBB95D-4BD1-4627-92F2-322527380E86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you want to break down walls between teams, start small: regular small emails to communicate can eventually build up to the implementation of dedicated team coordination tools.</a:t>
          </a:r>
        </a:p>
      </dsp:txBody>
      <dsp:txXfrm>
        <a:off x="3433446" y="3015380"/>
        <a:ext cx="3648708" cy="12653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D7B4F-62E7-4A58-8AC4-D6DC8DE2E72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EDC68-AB06-4A4B-921E-315B445A3281}">
      <dsp:nvSpPr>
        <dsp:cNvPr id="0" name=""/>
        <dsp:cNvSpPr/>
      </dsp:nvSpPr>
      <dsp:spPr>
        <a:xfrm>
          <a:off x="0" y="212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Kim, Humble, Debois, &amp; Willis. </a:t>
          </a:r>
          <a:r>
            <a:rPr lang="en-US" sz="1600" i="1" kern="1200"/>
            <a:t>The DevOps Handbook, 2</a:t>
          </a:r>
          <a:r>
            <a:rPr lang="en-US" sz="1600" i="1" kern="1200" baseline="30000"/>
            <a:t>nd</a:t>
          </a:r>
          <a:r>
            <a:rPr lang="en-US" sz="1600" i="1" kern="1200"/>
            <a:t> Edition</a:t>
          </a:r>
          <a:r>
            <a:rPr lang="en-US" sz="1600" kern="1200"/>
            <a:t>. (2021). IT Revolution. </a:t>
          </a:r>
        </a:p>
      </dsp:txBody>
      <dsp:txXfrm>
        <a:off x="0" y="2124"/>
        <a:ext cx="10515600" cy="1449029"/>
      </dsp:txXfrm>
    </dsp:sp>
    <dsp:sp modelId="{77790169-7ACF-4BB9-A6DE-961722FECD48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BAEA7-AD8A-48F4-B841-12E137BF1144}">
      <dsp:nvSpPr>
        <dsp:cNvPr id="0" name=""/>
        <dsp:cNvSpPr/>
      </dsp:nvSpPr>
      <dsp:spPr>
        <a:xfrm>
          <a:off x="0" y="1451154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>
              <a:hlinkClick xmlns:r="http://schemas.openxmlformats.org/officeDocument/2006/relationships" r:id="rId1"/>
            </a:rPr>
            <a:t>https://medium.com/@godisontime244/understanding-devops-culture-key-principles-and-benefits-ee03f816d17d</a:t>
          </a:r>
          <a:r>
            <a:rPr lang="en-US" sz="1600" kern="1200"/>
            <a:t> </a:t>
          </a:r>
        </a:p>
      </dsp:txBody>
      <dsp:txXfrm>
        <a:off x="0" y="1451154"/>
        <a:ext cx="10515600" cy="1449029"/>
      </dsp:txXfrm>
    </dsp:sp>
    <dsp:sp modelId="{8E3A3228-C306-45A0-9F9D-2284B0945110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700C2-10AC-49D6-B162-320AD50978D1}">
      <dsp:nvSpPr>
        <dsp:cNvPr id="0" name=""/>
        <dsp:cNvSpPr/>
      </dsp:nvSpPr>
      <dsp:spPr>
        <a:xfrm>
          <a:off x="0" y="2900183"/>
          <a:ext cx="105156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>
              <a:hlinkClick xmlns:r="http://schemas.openxmlformats.org/officeDocument/2006/relationships" r:id="rId2"/>
            </a:rPr>
            <a:t>https://medium.com/devops-central/devops-is-not-just-tools-its-a-culture-and-a-strategy-d0adb790ad52</a:t>
          </a:r>
          <a:r>
            <a:rPr lang="en-US" sz="1600" kern="1200"/>
            <a:t> </a:t>
          </a:r>
        </a:p>
      </dsp:txBody>
      <dsp:txXfrm>
        <a:off x="0" y="2900183"/>
        <a:ext cx="10515600" cy="1449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8CC7-BD5B-33FA-3CDA-339771856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7C5AC-CA1F-75E3-1356-890D2243F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7B9A6-7C8F-289D-EACF-2F332561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A9001-1519-3B2E-A710-67545E435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1057D-4908-6DD3-C1B9-5317A9E0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1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0A8C-A89F-7AD1-4FC0-1A25603D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C6B58-5168-DACB-D310-71201B788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7B82-03C0-85B6-E19E-0D757BE8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F4331-D99A-D307-6068-B9C696FA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FCABE-344B-B7A7-88CD-6DB6DA50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829CA-D55C-1B4B-B204-B9565A6B0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50D7B-01CF-E54D-CDFF-4BF5301FA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5581D-E2DD-0CE3-D8C9-8D4ADCFA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2285-7288-4B4E-6B09-EB9CC5C5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E7BA-4223-DF53-ECB7-BD922DC7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2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10E15-1DC4-52F1-8684-13F475AE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15376-FFD3-F407-8579-78FDD4512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02316-D757-ADE1-4595-BDD057C1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0580F-39C8-B4CA-2FE1-4FAE9B20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A71D-8C87-59FD-62A4-9181161C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3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4A7C-1284-101F-6F73-B249CA531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4DF10-1983-7E4A-267B-B9592CD6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8905-844A-F392-8DCD-4C9A53C5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62F26-6F2F-975A-239A-A882A6672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ACDE-B891-AEEF-46A4-F5C9E59F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5E0B-A9DF-5A15-C13B-59A18BB55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909F7-7F10-7A4E-E49C-EEBFB6A8F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9E405-132B-F3DB-FE5E-6328E018E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D9772-033D-D5D7-258A-43C14A76E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2DB04-8C62-9A84-7DCF-32118C943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EA316-9925-44B5-CBFB-7E577D76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7267-F160-D9E7-0CE8-B25A450B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F58B8-7E69-5B92-3C56-2C8D4485D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2618B-ED21-520C-A231-BAB1EB0C3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BE945-BF0A-2DAE-12D3-C41F048E29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90CCF5-D238-E48F-993E-C9A124BA3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65090-323E-40F4-4710-B28BFBA1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8EFF5C-C48B-EB8B-3598-D4FA4C25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EC8C47-0479-789E-261D-418B1A49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1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9060-D4A0-F5C6-B7BD-43441C8B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7447C-E64A-7B7B-2200-64102C38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A8913-A0B7-EF20-48EF-A7FB5DDD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022DB-60F6-A93B-0086-86D588265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3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363EC-7E7E-DFCB-9DE2-81146462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667A1C-4EB8-904B-2CB3-C8A00524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FEABE-F2E1-B6A9-E655-A087B89B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14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2BF5-D90E-8AD9-D39F-04C9EEE3A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069FF-D7EB-E23C-9F5F-000E8C360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866F-BA85-C945-2DD2-83E2322F1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1C66-E7B2-D936-B0C2-415327089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CA554B-8C66-DAE1-EE69-D7E613DB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EFD41-948E-E513-5311-74EFC0DF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87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7BD-ABB1-140B-4538-94471F54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1B3EE-1D62-4CC4-E84C-B974C9DA3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EE1D0-D995-0FE7-9B7B-26AABC5CB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2111F-50D4-7BB3-69EB-63ECAE2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7F51B-7B49-A778-16AE-7F9D1329D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5B630-1E22-F2C0-ABE8-07C3372B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4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AA03C-0EB0-C30D-DE94-064D8EAD6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EFABD-18BD-04ED-5523-85039BAD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CA250-1738-5D5F-99F6-F2D7D0E3C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3C5510-4BC3-48C4-AFBD-D8E8E53B8148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5749E-2169-D609-A104-24857C485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082AE-342A-FC20-3FF2-0B1252251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0E833-3C2A-4120-A822-4A91D3FB5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6F16FB-1C4E-2C66-98CE-01450D490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Establishing a Just, Learning Culture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C16E7-79F9-AEE6-1A2D-EBB3F95C0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Truman Forey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CSD 430</a:t>
            </a:r>
          </a:p>
          <a:p>
            <a:pPr algn="l"/>
            <a:r>
              <a:rPr lang="en-US" sz="1700">
                <a:solidFill>
                  <a:srgbClr val="FFFFFF"/>
                </a:solidFill>
              </a:rPr>
              <a:t>7/12/2025</a:t>
            </a:r>
          </a:p>
        </p:txBody>
      </p:sp>
    </p:spTree>
    <p:extLst>
      <p:ext uri="{BB962C8B-B14F-4D97-AF65-F5344CB8AC3E}">
        <p14:creationId xmlns:p14="http://schemas.microsoft.com/office/powerpoint/2010/main" val="202007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B4589-0CE8-2ECD-3C6C-F1DC36C7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Introduction – What is a “Just Culture”?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1E2C0C-EC6C-B1F6-27EA-AC040D7F2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56681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7818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117D39-23CE-7537-FC60-DAF1A720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Benefits of a Just Culture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7DB7CA-6A0A-624C-E864-5504AAB0EC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41070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829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2AE69A-5C57-A603-CB53-4D6C8EC8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are the Obstacles to a Just Culture?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70E50-F543-C71A-6D98-20314A2C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/>
              <a:t>There are countless things that can get in the way of a Just Culture, but they can be broken down into three broad categories: </a:t>
            </a:r>
          </a:p>
          <a:p>
            <a:pPr lvl="1" fontAlgn="base"/>
            <a:r>
              <a:rPr lang="en-US" sz="2000"/>
              <a:t>Leaders that are unwilling to take steps necessary to enable a just culture. </a:t>
            </a:r>
          </a:p>
          <a:p>
            <a:pPr lvl="1" fontAlgn="base"/>
            <a:r>
              <a:rPr lang="en-US" sz="2000"/>
              <a:t>Teams that do not or are unable to cooperate. </a:t>
            </a:r>
          </a:p>
          <a:p>
            <a:pPr lvl="1" fontAlgn="base"/>
            <a:r>
              <a:rPr lang="en-US" sz="2000"/>
              <a:t>A broad culture that does not reward or actively pushes down learning and experimentation. </a:t>
            </a:r>
          </a:p>
          <a:p>
            <a:pPr fontAlgn="base"/>
            <a:r>
              <a:rPr lang="en-US" sz="2000"/>
              <a:t>In practice, all three are likely to be interlocking issues that exacerbate each other. 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752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C81DB-21AE-16E1-B864-B4998C94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Obstacle 1 – Bad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D1B5-0E79-3F8D-46DA-455348181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/>
              <a:t>Organization leaders need to be willing to put in effort and resources in order to enable a just culture. </a:t>
            </a:r>
          </a:p>
          <a:p>
            <a:pPr fontAlgn="base"/>
            <a:r>
              <a:rPr lang="en-US" sz="2000"/>
              <a:t>Alternatively, some leaders may choose to perpetuate a “blame culture” that they benefit from.  </a:t>
            </a:r>
          </a:p>
          <a:p>
            <a:pPr fontAlgn="base"/>
            <a:r>
              <a:rPr lang="en-US" sz="2000"/>
              <a:t>If you want to convince leadership to push for a Just Culture, talk about the benefits of one: faster development, improved quality and reliability of product, etc. </a:t>
            </a:r>
          </a:p>
        </p:txBody>
      </p:sp>
    </p:spTree>
    <p:extLst>
      <p:ext uri="{BB962C8B-B14F-4D97-AF65-F5344CB8AC3E}">
        <p14:creationId xmlns:p14="http://schemas.microsoft.com/office/powerpoint/2010/main" val="13340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FB2ECB-D974-F4DA-C397-87594AC0E6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833" b="989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80D3B-3A17-364F-19DC-3040D21B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Obstacle 2 – Bad Teams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01E7C7-A132-4A15-E8AA-EF216003C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133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856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A9417-DB66-AE9B-C799-0466389F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Obstacle 3 – Bad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3041-7875-7FA8-CA34-1D8978C42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/>
              <a:t>Creating a Just Culture requires getting rid of any destructive elements of the existing organizational culture.  </a:t>
            </a:r>
          </a:p>
          <a:p>
            <a:pPr fontAlgn="base"/>
            <a:r>
              <a:rPr lang="en-US" sz="2000"/>
              <a:t>If an organization is used to a system that punishes failure and discourages learning, then efforts to pivot to a more effective system may get rejected. </a:t>
            </a:r>
          </a:p>
          <a:p>
            <a:pPr fontAlgn="base"/>
            <a:r>
              <a:rPr lang="en-US" sz="2000"/>
              <a:t>While it’s impossible to change organizational culture overnight, reforming leadership and team coordination can begin and encourage the process. </a:t>
            </a:r>
          </a:p>
        </p:txBody>
      </p:sp>
    </p:spTree>
    <p:extLst>
      <p:ext uri="{BB962C8B-B14F-4D97-AF65-F5344CB8AC3E}">
        <p14:creationId xmlns:p14="http://schemas.microsoft.com/office/powerpoint/2010/main" val="33622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A7606-6159-CA9B-3300-4A20C3F3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A25D-5FF5-E822-3F49-2525A973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fontAlgn="base"/>
            <a:r>
              <a:rPr lang="en-US" sz="2000"/>
              <a:t>A Just Culture is a type of organizational culture where learning and growth is prioritized when mistakes happen. </a:t>
            </a:r>
          </a:p>
          <a:p>
            <a:pPr fontAlgn="base"/>
            <a:r>
              <a:rPr lang="en-US" sz="2000"/>
              <a:t>By creating and maintaining a Just Culture, employees are encouraged to experiment more and improve the quality of the final product. </a:t>
            </a:r>
          </a:p>
          <a:p>
            <a:pPr fontAlgn="base"/>
            <a:r>
              <a:rPr lang="en-US" sz="2000"/>
              <a:t>A Just Culture can be created by a combination of meaningful leadership, strong communication, and putting in effort to remove pre-existing “blame culture”. </a:t>
            </a:r>
          </a:p>
        </p:txBody>
      </p:sp>
    </p:spTree>
    <p:extLst>
      <p:ext uri="{BB962C8B-B14F-4D97-AF65-F5344CB8AC3E}">
        <p14:creationId xmlns:p14="http://schemas.microsoft.com/office/powerpoint/2010/main" val="2412572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7512-7456-AB4B-7D79-3C39E195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4E2D14-6970-1529-D32B-D5419CCF6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1690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95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545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Establishing a Just, Learning Culture</vt:lpstr>
      <vt:lpstr>Introduction – What is a “Just Culture”?</vt:lpstr>
      <vt:lpstr>Benefits of a Just Culture</vt:lpstr>
      <vt:lpstr>What are the Obstacles to a Just Culture?</vt:lpstr>
      <vt:lpstr>Obstacle 1 – Bad Leadership</vt:lpstr>
      <vt:lpstr>Obstacle 2 – Bad Teams</vt:lpstr>
      <vt:lpstr>Obstacle 3 – Bad Culture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Truman Forey</dc:creator>
  <cp:lastModifiedBy>Truman Forey</cp:lastModifiedBy>
  <cp:revision>4</cp:revision>
  <dcterms:created xsi:type="dcterms:W3CDTF">2025-07-12T19:31:37Z</dcterms:created>
  <dcterms:modified xsi:type="dcterms:W3CDTF">2025-07-13T02:44:13Z</dcterms:modified>
</cp:coreProperties>
</file>