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d11c7d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d11c7d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d11c7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d11c7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d11c7d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d11c7d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1d11c7d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1d11c7d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1d11c7d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1d11c7d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d11c7d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d11c7d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d11c7d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d11c7d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d11c7d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d11c7d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1d11c7d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1d11c7d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de projet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Twist-Locks en réseau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46700" y="4594150"/>
            <a:ext cx="88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Equipe 1: Théo CRAUFFON - Alexi DEBONNE - Thibault FOUCHET -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Olivier JONQUAIS -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Benoit KLIMCZAK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7821950" y="181400"/>
            <a:ext cx="1175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2019-2020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448200" y="292800"/>
            <a:ext cx="304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IUT le Havre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8355525" y="4833900"/>
            <a:ext cx="788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554775" y="1222400"/>
            <a:ext cx="6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Affichage gui de notre intelligence artificielle face à celle des enseignants.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825" y="1712075"/>
            <a:ext cx="5226358" cy="32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701750" y="240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758175" y="1640475"/>
            <a:ext cx="72720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but de ce projet est de programmer une intelligence artificielle pour le jeu du Twist-Lock que nous avons implémenté en réseau, ce qui </a:t>
            </a:r>
            <a:r>
              <a:rPr lang="fr"/>
              <a:t>permettrait</a:t>
            </a:r>
            <a:r>
              <a:rPr lang="fr"/>
              <a:t> de se faire affronter différentes intelligences artificielles.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sommes une équipe de 5 composée de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-Théo Crauffon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-Alexi Debonne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-Thibaut Fouchet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-Olivier Jonquais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-Benoit Klimczak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749150" y="341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 matière</a:t>
            </a:r>
            <a:endParaRPr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749150" y="1960200"/>
            <a:ext cx="65802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Présentation du projet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Le jeu de société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Les contraintes du projet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Développement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Répartition des tâches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Outils utilisés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Synthèse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Difficultés informatiques rencontrées et leurs solutions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Difficultés organisationnelles rencontrées et leurs solutions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3359050" y="1380875"/>
            <a:ext cx="5092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Le jeu de société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Ce jeu a été conçu par M. Le Pivert.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jeu du Twist-Lock s’inspire de la pose de ces pièces métalliques par les apprentis dockers.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En plaçant un twist-lock sur un des coins d’un conteneur, le joueur récupère la valeur de celui-ci s’il a placé le plus de twists sur le conteneur et celle de ses voisins dans le même cas.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L’objectif pour un joueur sera de battre ses adversaires en prenant possession des conteneurs rapportant le plus de points.</a:t>
            </a:r>
            <a:endParaRPr/>
          </a:p>
        </p:txBody>
      </p:sp>
      <p:sp>
        <p:nvSpPr>
          <p:cNvPr id="301" name="Google Shape;301;p16"/>
          <p:cNvSpPr txBox="1"/>
          <p:nvPr>
            <p:ph type="ctrTitle"/>
          </p:nvPr>
        </p:nvSpPr>
        <p:spPr>
          <a:xfrm>
            <a:off x="824000" y="20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</a:t>
            </a:r>
            <a:r>
              <a:rPr lang="fr"/>
              <a:t>Présentation du projet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Jeu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/ Contraintes → Développement : Répartition des tâches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ctrTitle"/>
          </p:nvPr>
        </p:nvSpPr>
        <p:spPr>
          <a:xfrm>
            <a:off x="824000" y="20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I.Présentation du projet</a:t>
            </a:r>
            <a:endParaRPr/>
          </a:p>
        </p:txBody>
      </p:sp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4196050" y="1380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	Les contraintes du projet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Création du jeu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Réalisation d’un réseau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Compatibilité avec différents serveurs et clients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Conception d’une intelligence artificielle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travail à distance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Jeu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Contraintes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→ Développement : Répartition des tâches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1" type="subTitle"/>
          </p:nvPr>
        </p:nvSpPr>
        <p:spPr>
          <a:xfrm>
            <a:off x="2444250" y="1414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Répartition des tâches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7" name="Google Shape;317;p18"/>
          <p:cNvSpPr txBox="1"/>
          <p:nvPr/>
        </p:nvSpPr>
        <p:spPr>
          <a:xfrm>
            <a:off x="840775" y="2010525"/>
            <a:ext cx="36156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Thibault / Théo: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Conception de l’intelligence artificielle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Diaporama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453600" y="2031825"/>
            <a:ext cx="4320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Alexi </a:t>
            </a:r>
            <a:r>
              <a:rPr b="1" lang="fr" sz="1600">
                <a:solidFill>
                  <a:srgbClr val="FFFFFF"/>
                </a:solidFill>
              </a:rPr>
              <a:t>/ Olivier/ Benoit: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Adaptation du réseau avec celui des enseignants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18"/>
          <p:cNvSpPr txBox="1"/>
          <p:nvPr>
            <p:ph type="ctrTitle"/>
          </p:nvPr>
        </p:nvSpPr>
        <p:spPr>
          <a:xfrm>
            <a:off x="372675" y="-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</a:t>
            </a:r>
            <a:r>
              <a:rPr lang="fr"/>
              <a:t>Développement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Développement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Répartition des tâches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ctrTitle"/>
          </p:nvPr>
        </p:nvSpPr>
        <p:spPr>
          <a:xfrm>
            <a:off x="372675" y="-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II.Développement</a:t>
            </a:r>
            <a:endParaRPr/>
          </a:p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1551450" y="841275"/>
            <a:ext cx="59283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	Outils utilisés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Pour l’organisation, nous avons gardé l’outil Discord très utile lors de notre précédent sujet.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Puis, s’étant rendus compte de l’efficacité du “Live Share” de Visual Studio Code, nous avons continué de l’utiliser.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8" name="Google Shape;328;p19"/>
          <p:cNvSpPr txBox="1"/>
          <p:nvPr/>
        </p:nvSpPr>
        <p:spPr>
          <a:xfrm>
            <a:off x="674125" y="2769225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Informatique:</a:t>
            </a:r>
            <a:r>
              <a:rPr lang="fr">
                <a:solidFill>
                  <a:srgbClr val="FFFFFF"/>
                </a:solidFill>
              </a:rPr>
              <a:t>	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Visual Studio Code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321950" y="2790525"/>
            <a:ext cx="4320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Communication/organisation: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Discord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Google Drive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845160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Développement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Répartition des tâches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Outils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Synthèse</a:t>
            </a:r>
            <a:endParaRPr/>
          </a:p>
        </p:txBody>
      </p:sp>
      <p:sp>
        <p:nvSpPr>
          <p:cNvPr id="337" name="Google Shape;337;p20"/>
          <p:cNvSpPr txBox="1"/>
          <p:nvPr>
            <p:ph idx="1" type="subTitle"/>
          </p:nvPr>
        </p:nvSpPr>
        <p:spPr>
          <a:xfrm>
            <a:off x="1607850" y="1414850"/>
            <a:ext cx="592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Difficultés informatiques rencontrées et leurs solutions</a:t>
            </a:r>
            <a:endParaRPr sz="2200"/>
          </a:p>
        </p:txBody>
      </p:sp>
      <p:sp>
        <p:nvSpPr>
          <p:cNvPr id="338" name="Google Shape;338;p20"/>
          <p:cNvSpPr txBox="1"/>
          <p:nvPr/>
        </p:nvSpPr>
        <p:spPr>
          <a:xfrm>
            <a:off x="523740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Solutions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Questions aux professeurs et recherches sur Internet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Tout refaire de zéro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27525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Difficultés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Reconnaissance de l’IA par le reste du projet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Adaptation du réseau à celui des enseignants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Développement : Répartition des tâches / Outils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Synthèse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Difficultés et Solutions Informatiques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Synthèse</a:t>
            </a:r>
            <a:endParaRPr/>
          </a:p>
        </p:txBody>
      </p:sp>
      <p:sp>
        <p:nvSpPr>
          <p:cNvPr id="347" name="Google Shape;347;p21"/>
          <p:cNvSpPr txBox="1"/>
          <p:nvPr>
            <p:ph idx="1" type="subTitle"/>
          </p:nvPr>
        </p:nvSpPr>
        <p:spPr>
          <a:xfrm>
            <a:off x="1607850" y="1414850"/>
            <a:ext cx="592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   </a:t>
            </a:r>
            <a:r>
              <a:rPr lang="fr" sz="2200"/>
              <a:t>Difficultés </a:t>
            </a:r>
            <a:r>
              <a:rPr lang="f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organisationnelles </a:t>
            </a:r>
            <a:r>
              <a:rPr lang="fr" sz="2200"/>
              <a:t>rencontrées et leurs solutions</a:t>
            </a:r>
            <a:endParaRPr sz="2200"/>
          </a:p>
        </p:txBody>
      </p:sp>
      <p:sp>
        <p:nvSpPr>
          <p:cNvPr id="348" name="Google Shape;348;p21"/>
          <p:cNvSpPr txBox="1"/>
          <p:nvPr/>
        </p:nvSpPr>
        <p:spPr>
          <a:xfrm>
            <a:off x="523740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Solutions: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Réunions vocales fréquentes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Utilisation d’un google slide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27525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Difficultés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</a:t>
            </a:r>
            <a:r>
              <a:rPr lang="fr">
                <a:solidFill>
                  <a:srgbClr val="FFFFFF"/>
                </a:solidFill>
              </a:rPr>
              <a:t>élétravail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Travail à plusieurs sur un diaporama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Développement : Répartition des tâches / Outils → Synthèse : Difficultés et Solutions Informatiques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Difficultés et Solutions Organisationnelles</a:t>
            </a:r>
            <a:endParaRPr b="1"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