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4.png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9.png"/><Relationship Id="rId7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tags" Target="../tags/tag76.xml"/><Relationship Id="rId4" Type="http://schemas.openxmlformats.org/officeDocument/2006/relationships/image" Target="../media/image7.png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11.png"/><Relationship Id="rId3" Type="http://schemas.openxmlformats.org/officeDocument/2006/relationships/tags" Target="../tags/tag80.xml"/><Relationship Id="rId2" Type="http://schemas.openxmlformats.org/officeDocument/2006/relationships/image" Target="../media/image10.png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15.png"/><Relationship Id="rId7" Type="http://schemas.openxmlformats.org/officeDocument/2006/relationships/tags" Target="../tags/tag86.xml"/><Relationship Id="rId6" Type="http://schemas.openxmlformats.org/officeDocument/2006/relationships/image" Target="../media/image14.png"/><Relationship Id="rId5" Type="http://schemas.openxmlformats.org/officeDocument/2006/relationships/tags" Target="../tags/tag85.xml"/><Relationship Id="rId4" Type="http://schemas.openxmlformats.org/officeDocument/2006/relationships/image" Target="../media/image13.png"/><Relationship Id="rId3" Type="http://schemas.openxmlformats.org/officeDocument/2006/relationships/tags" Target="../tags/tag84.xm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文件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6355" y="276860"/>
            <a:ext cx="9799320" cy="878840"/>
          </a:xfrm>
        </p:spPr>
        <p:txBody>
          <a:bodyPr>
            <a:normAutofit fontScale="90000"/>
          </a:bodyPr>
          <a:p>
            <a:r>
              <a:rPr lang="zh-CN" altLang="en-US"/>
              <a:t>如何打开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414145"/>
            <a:ext cx="9799320" cy="361886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运用函数</a:t>
            </a:r>
            <a:r>
              <a:rPr lang="en-US" altLang="zh-CN"/>
              <a:t>open()</a:t>
            </a:r>
            <a:r>
              <a:rPr lang="zh-CN" altLang="en-US"/>
              <a:t>打开一个文件，</a:t>
            </a:r>
            <a:r>
              <a:rPr lang="en-US" altLang="zh-CN"/>
              <a:t>close()</a:t>
            </a:r>
            <a:r>
              <a:rPr lang="zh-CN" altLang="en-US"/>
              <a:t>来关闭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关键字</a:t>
            </a:r>
            <a:r>
              <a:rPr lang="en-US" altLang="zh-CN"/>
              <a:t>with</a:t>
            </a:r>
            <a:r>
              <a:rPr lang="zh-CN" altLang="en-US"/>
              <a:t>在不需要访问文件时，将其</a:t>
            </a:r>
            <a:r>
              <a:rPr lang="zh-CN" altLang="en-US"/>
              <a:t>关闭。</a:t>
            </a:r>
            <a:endParaRPr lang="zh-CN" altLang="en-US"/>
          </a:p>
          <a:p>
            <a:pPr algn="l"/>
            <a:r>
              <a:rPr lang="en-US" altLang="zh-CN"/>
              <a:t>3.read()</a:t>
            </a:r>
            <a:r>
              <a:rPr lang="zh-CN" altLang="en-US"/>
              <a:t>方法可以读取这个文件的所有</a:t>
            </a:r>
            <a:r>
              <a:rPr lang="zh-CN" altLang="en-US"/>
              <a:t>内容。</a:t>
            </a:r>
            <a:endParaRPr lang="zh-CN" altLang="en-US"/>
          </a:p>
          <a:p>
            <a:pPr algn="l"/>
            <a:r>
              <a:rPr lang="en-US" altLang="zh-CN"/>
              <a:t>4.with open()</a:t>
            </a:r>
            <a:r>
              <a:rPr lang="zh-CN" altLang="en-US"/>
              <a:t>这个方法读取的文件只能在</a:t>
            </a:r>
            <a:r>
              <a:rPr lang="en-US" altLang="zh-CN"/>
              <a:t>with</a:t>
            </a:r>
            <a:r>
              <a:rPr lang="zh-CN" altLang="en-US"/>
              <a:t>内</a:t>
            </a:r>
            <a:r>
              <a:rPr lang="zh-CN" altLang="en-US"/>
              <a:t>使用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4185" y="3847465"/>
            <a:ext cx="4482465" cy="262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455" y="3562985"/>
            <a:ext cx="5257800" cy="31915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7440" y="233045"/>
            <a:ext cx="9799320" cy="709930"/>
          </a:xfrm>
        </p:spPr>
        <p:txBody>
          <a:bodyPr>
            <a:normAutofit fontScale="90000"/>
          </a:bodyPr>
          <a:p>
            <a:r>
              <a:rPr lang="zh-CN" altLang="en-US"/>
              <a:t>绝对</a:t>
            </a:r>
            <a:r>
              <a:rPr lang="zh-CN" altLang="en-US"/>
              <a:t>路径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73215" y="1425575"/>
            <a:ext cx="5414645" cy="3215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290" y="1620520"/>
            <a:ext cx="5601335" cy="3124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919480"/>
            <a:ext cx="9799320" cy="4113530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1.with open()</a:t>
            </a:r>
            <a:r>
              <a:rPr lang="zh-CN" altLang="en-US">
                <a:sym typeface="+mn-ea"/>
              </a:rPr>
              <a:t>这个方法读取的文件只能在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内使用、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如果要在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外访问文件内容，可以在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代码内将文件各行储存在一个列表中，并在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代码块外</a:t>
            </a:r>
            <a:r>
              <a:rPr lang="zh-CN" altLang="en-US">
                <a:sym typeface="+mn-ea"/>
              </a:rPr>
              <a:t>使用。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340" y="2519045"/>
            <a:ext cx="6657975" cy="377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5315" y="2759075"/>
            <a:ext cx="4684395" cy="269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readline()</a:t>
            </a:r>
            <a:r>
              <a:rPr lang="zh-CN" altLang="en-US"/>
              <a:t>从文件中读取每一行，并将其存储在一个列表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line = [‘3.1415926535’, ‘  8979323846’, ‘  2643383279’]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38020" y="344805"/>
            <a:ext cx="639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readline()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1125" y="186055"/>
            <a:ext cx="9799320" cy="852805"/>
          </a:xfrm>
        </p:spPr>
        <p:txBody>
          <a:bodyPr>
            <a:normAutofit fontScale="90000"/>
          </a:bodyPr>
          <a:p>
            <a:r>
              <a:rPr lang="zh-CN" altLang="en-US"/>
              <a:t>写入文件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8005" y="2220595"/>
            <a:ext cx="10450195" cy="281241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1155" y="1375410"/>
            <a:ext cx="3894455" cy="2426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79260" y="4157345"/>
            <a:ext cx="4034155" cy="1979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005" y="4331335"/>
            <a:ext cx="4002405" cy="2182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40450" y="1375410"/>
            <a:ext cx="6210300" cy="21621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944245"/>
          </a:xfrm>
        </p:spPr>
        <p:txBody>
          <a:bodyPr>
            <a:normAutofit fontScale="90000"/>
          </a:bodyPr>
          <a:p>
            <a:r>
              <a:rPr lang="zh-CN" altLang="en-US"/>
              <a:t>附加模式（</a:t>
            </a:r>
            <a:r>
              <a:rPr lang="en-US" altLang="zh-CN"/>
              <a:t>‘</a:t>
            </a:r>
            <a:r>
              <a:rPr lang="en-US" altLang="zh-CN"/>
              <a:t>a’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410460"/>
            <a:ext cx="4916170" cy="3155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4840" y="2410460"/>
            <a:ext cx="5526405" cy="31553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1718310"/>
            <a:ext cx="9799320" cy="957580"/>
          </a:xfrm>
        </p:spPr>
        <p:txBody>
          <a:bodyPr>
            <a:normAutofit fontScale="90000"/>
          </a:bodyPr>
          <a:p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871980"/>
            <a:ext cx="9799320" cy="316103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0" y="315595"/>
            <a:ext cx="5340350" cy="2522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65240" y="315595"/>
            <a:ext cx="5722620" cy="2837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5600" y="4067175"/>
            <a:ext cx="5340350" cy="2374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68060" y="3829050"/>
            <a:ext cx="5715635" cy="261239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PP_MARK_KEY" val="06a5d396-7d83-43c8-ab84-75a09c275289"/>
  <p:tag name="COMMONDATA" val="eyJoZGlkIjoiYTQxNzQzZmViOWQ4N2FkOTk2MDE0ZmM3MDJkMjhiNjc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28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……</cp:lastModifiedBy>
  <cp:revision>177</cp:revision>
  <dcterms:created xsi:type="dcterms:W3CDTF">2019-06-19T02:08:00Z</dcterms:created>
  <dcterms:modified xsi:type="dcterms:W3CDTF">2023-04-12T10:52:18Z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BD51A47200E340609F78B7EE436B53C4_11</vt:lpwstr>
  </property>
</Properties>
</file>