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0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6" r:id="rId5"/>
    <p:sldId id="259" r:id="rId6"/>
    <p:sldId id="260" r:id="rId7"/>
    <p:sldId id="261" r:id="rId8"/>
    <p:sldId id="262" r:id="rId9"/>
    <p:sldId id="275" r:id="rId10"/>
    <p:sldId id="276" r:id="rId11"/>
    <p:sldId id="277" r:id="rId12"/>
    <p:sldId id="263" r:id="rId13"/>
    <p:sldId id="264" r:id="rId14"/>
    <p:sldId id="267" r:id="rId15"/>
    <p:sldId id="270" r:id="rId16"/>
    <p:sldId id="269" r:id="rId17"/>
    <p:sldId id="271" r:id="rId18"/>
    <p:sldId id="272" r:id="rId19"/>
    <p:sldId id="287" r:id="rId20"/>
    <p:sldId id="274" r:id="rId21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ni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02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10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image" Target="../media/image11.png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9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image" Target="../media/image17.png"/><Relationship Id="rId2" Type="http://schemas.openxmlformats.org/officeDocument/2006/relationships/tags" Target="../tags/tag80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../media/image21.png"/><Relationship Id="rId7" Type="http://schemas.openxmlformats.org/officeDocument/2006/relationships/tags" Target="../tags/tag86.xml"/><Relationship Id="rId6" Type="http://schemas.openxmlformats.org/officeDocument/2006/relationships/image" Target="../media/image20.png"/><Relationship Id="rId5" Type="http://schemas.openxmlformats.org/officeDocument/2006/relationships/tags" Target="../tags/tag85.xml"/><Relationship Id="rId4" Type="http://schemas.openxmlformats.org/officeDocument/2006/relationships/image" Target="../media/image19.png"/><Relationship Id="rId3" Type="http://schemas.openxmlformats.org/officeDocument/2006/relationships/tags" Target="../tags/tag84.xml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0.xml"/><Relationship Id="rId4" Type="http://schemas.openxmlformats.org/officeDocument/2006/relationships/image" Target="../media/image23.png"/><Relationship Id="rId3" Type="http://schemas.openxmlformats.org/officeDocument/2006/relationships/tags" Target="../tags/tag89.xml"/><Relationship Id="rId2" Type="http://schemas.openxmlformats.org/officeDocument/2006/relationships/image" Target="../media/image22.png"/><Relationship Id="rId1" Type="http://schemas.openxmlformats.org/officeDocument/2006/relationships/tags" Target="../tags/tag8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3.xml"/><Relationship Id="rId4" Type="http://schemas.openxmlformats.org/officeDocument/2006/relationships/image" Target="../media/image24.png"/><Relationship Id="rId3" Type="http://schemas.openxmlformats.org/officeDocument/2006/relationships/tags" Target="../tags/tag92.xml"/><Relationship Id="rId2" Type="http://schemas.openxmlformats.org/officeDocument/2006/relationships/image" Target="../media/image22.png"/><Relationship Id="rId1" Type="http://schemas.openxmlformats.org/officeDocument/2006/relationships/tags" Target="../tags/tag9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97.xml"/><Relationship Id="rId6" Type="http://schemas.openxmlformats.org/officeDocument/2006/relationships/image" Target="../media/image27.png"/><Relationship Id="rId5" Type="http://schemas.openxmlformats.org/officeDocument/2006/relationships/tags" Target="../tags/tag96.xml"/><Relationship Id="rId4" Type="http://schemas.openxmlformats.org/officeDocument/2006/relationships/image" Target="../media/image26.png"/><Relationship Id="rId3" Type="http://schemas.openxmlformats.org/officeDocument/2006/relationships/tags" Target="../tags/tag95.xml"/><Relationship Id="rId2" Type="http://schemas.openxmlformats.org/officeDocument/2006/relationships/image" Target="../media/image25.png"/><Relationship Id="rId1" Type="http://schemas.openxmlformats.org/officeDocument/2006/relationships/tags" Target="../tags/tag9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0.xml"/><Relationship Id="rId4" Type="http://schemas.openxmlformats.org/officeDocument/2006/relationships/image" Target="../media/image28.png"/><Relationship Id="rId3" Type="http://schemas.openxmlformats.org/officeDocument/2006/relationships/tags" Target="../tags/tag99.xml"/><Relationship Id="rId2" Type="http://schemas.openxmlformats.org/officeDocument/2006/relationships/image" Target="../media/image22.png"/><Relationship Id="rId1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5.xml"/><Relationship Id="rId4" Type="http://schemas.openxmlformats.org/officeDocument/2006/relationships/image" Target="../media/image10.png"/><Relationship Id="rId3" Type="http://schemas.openxmlformats.org/officeDocument/2006/relationships/tags" Target="../tags/tag74.xml"/><Relationship Id="rId2" Type="http://schemas.openxmlformats.org/officeDocument/2006/relationships/image" Target="../media/image9.png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7275" y="3002915"/>
            <a:ext cx="9799320" cy="3945890"/>
          </a:xfrm>
        </p:spPr>
        <p:txBody>
          <a:bodyPr>
            <a:normAutofit fontScale="90000"/>
          </a:bodyPr>
          <a:p>
            <a:r>
              <a:rPr lang="en-US" altLang="zh-CN" sz="3200"/>
              <a:t>1.find()</a:t>
            </a:r>
            <a:r>
              <a:rPr lang="zh-CN" altLang="en-US" sz="3200"/>
              <a:t>、</a:t>
            </a:r>
            <a:r>
              <a:rPr lang="en-US" altLang="zh-CN" sz="3200"/>
              <a:t>rfind()</a:t>
            </a:r>
            <a:br>
              <a:rPr lang="en-US" altLang="zh-CN" sz="3200"/>
            </a:br>
            <a:br>
              <a:rPr lang="en-US" altLang="zh-CN" sz="3200"/>
            </a:br>
            <a:r>
              <a:rPr lang="en-US" altLang="zh-CN" sz="3200"/>
              <a:t>2.index()</a:t>
            </a:r>
            <a:r>
              <a:rPr lang="zh-CN" altLang="en-US" sz="3200"/>
              <a:t>、</a:t>
            </a:r>
            <a:r>
              <a:rPr lang="en-US" altLang="zh-CN" sz="3200"/>
              <a:t>rindex()</a:t>
            </a:r>
            <a:r>
              <a:rPr lang="zh-CN" altLang="en-US" sz="3200"/>
              <a:t>、</a:t>
            </a:r>
            <a:r>
              <a:rPr lang="en-US" altLang="zh-CN" sz="3200"/>
              <a:t>count()</a:t>
            </a:r>
            <a:br>
              <a:rPr lang="en-US" altLang="zh-CN" sz="3200"/>
            </a:br>
            <a:br>
              <a:rPr lang="en-US" altLang="zh-CN" sz="3200"/>
            </a:br>
            <a:r>
              <a:rPr lang="en-US" altLang="zh-CN" sz="3200"/>
              <a:t>3.split()</a:t>
            </a:r>
            <a:r>
              <a:rPr lang="zh-CN" altLang="en-US" sz="3200"/>
              <a:t>、</a:t>
            </a:r>
            <a:r>
              <a:rPr lang="en-US" altLang="zh-CN" sz="3200"/>
              <a:t>rspilt()</a:t>
            </a:r>
            <a:r>
              <a:rPr lang="zh-CN" altLang="en-US" sz="3200"/>
              <a:t>、</a:t>
            </a:r>
            <a:r>
              <a:rPr lang="en-US" altLang="zh-CN" sz="3200"/>
              <a:t>join()</a:t>
            </a:r>
            <a:br>
              <a:rPr lang="en-US" altLang="zh-CN" sz="3200"/>
            </a:br>
            <a:br>
              <a:rPr lang="en-US" altLang="zh-CN" sz="3200"/>
            </a:br>
            <a:r>
              <a:rPr lang="en-US" altLang="zh-CN" sz="3200"/>
              <a:t>4.lower()</a:t>
            </a:r>
            <a:r>
              <a:rPr lang="zh-CN" altLang="en-US" sz="3200"/>
              <a:t>、</a:t>
            </a:r>
            <a:r>
              <a:rPr lang="en-US" altLang="zh-CN" sz="3200"/>
              <a:t>upper()</a:t>
            </a:r>
            <a:r>
              <a:rPr lang="zh-CN" altLang="en-US" sz="3200"/>
              <a:t>、</a:t>
            </a:r>
            <a:r>
              <a:rPr lang="en-US" altLang="zh-CN" sz="3200"/>
              <a:t>title()</a:t>
            </a:r>
            <a:r>
              <a:rPr lang="zh-CN" altLang="en-US" sz="3200"/>
              <a:t>、</a:t>
            </a:r>
            <a:r>
              <a:rPr lang="en-US" altLang="zh-CN" sz="3200"/>
              <a:t>swapcase()</a:t>
            </a:r>
            <a:r>
              <a:rPr lang="zh-CN" altLang="en-US" sz="3200"/>
              <a:t>、</a:t>
            </a:r>
            <a:r>
              <a:rPr lang="en-US" altLang="zh-CN" sz="3200"/>
              <a:t>capitalize()</a:t>
            </a:r>
            <a:r>
              <a:rPr lang="zh-CN" altLang="en-US" sz="3200"/>
              <a:t>、</a:t>
            </a:r>
            <a:br>
              <a:rPr lang="zh-CN" altLang="en-US" sz="3200"/>
            </a:br>
            <a:br>
              <a:rPr lang="zh-CN" altLang="en-US" sz="3200"/>
            </a:br>
            <a:r>
              <a:rPr lang="en-US" altLang="zh-CN" sz="3200"/>
              <a:t>5.repalce()</a:t>
            </a:r>
            <a:br>
              <a:rPr lang="en-US" altLang="zh-CN" sz="3200"/>
            </a:br>
            <a:br>
              <a:rPr lang="en-US" altLang="zh-CN" sz="3200"/>
            </a:br>
            <a:r>
              <a:rPr lang="en-US" altLang="zh-CN" sz="3200"/>
              <a:t>6.strip()</a:t>
            </a:r>
            <a:r>
              <a:rPr lang="zh-CN" altLang="en-US" sz="3200"/>
              <a:t>、</a:t>
            </a:r>
            <a:r>
              <a:rPr lang="en-US" altLang="zh-CN" sz="3200"/>
              <a:t>rstrip()</a:t>
            </a:r>
            <a:r>
              <a:rPr lang="zh-CN" altLang="en-US" sz="3200"/>
              <a:t>、</a:t>
            </a:r>
            <a:r>
              <a:rPr lang="en-US" altLang="zh-CN" sz="3200"/>
              <a:t>lstrip()</a:t>
            </a:r>
            <a:br>
              <a:rPr lang="en-US" altLang="zh-CN" sz="3200"/>
            </a:br>
            <a:br>
              <a:rPr lang="en-US" altLang="zh-CN" sz="3200"/>
            </a:br>
            <a:r>
              <a:rPr lang="en-US" altLang="zh-CN" sz="3200"/>
              <a:t>7.set()   8.format()</a:t>
            </a:r>
            <a:endParaRPr lang="en-US" altLang="zh-CN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165" y="223520"/>
            <a:ext cx="9799320" cy="945515"/>
          </a:xfrm>
        </p:spPr>
        <p:txBody>
          <a:bodyPr/>
          <a:p>
            <a:r>
              <a:rPr lang="zh-CN" altLang="en-US"/>
              <a:t>数据分析的一些</a:t>
            </a:r>
            <a:r>
              <a:rPr lang="zh-CN" altLang="en-US"/>
              <a:t>方法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89660" y="0"/>
            <a:ext cx="9799320" cy="1200785"/>
          </a:xfrm>
        </p:spPr>
        <p:txBody>
          <a:bodyPr/>
          <a:p>
            <a:r>
              <a:rPr lang="en-US" altLang="zh-CN"/>
              <a:t>sorted() </a:t>
            </a:r>
            <a:r>
              <a:rPr lang="zh-CN" altLang="en-US"/>
              <a:t>、</a:t>
            </a:r>
            <a:r>
              <a:rPr lang="en-US" altLang="zh-CN"/>
              <a:t> sort()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1510" y="1694815"/>
            <a:ext cx="3173730" cy="1002030"/>
          </a:xfrm>
        </p:spPr>
        <p:txBody>
          <a:bodyPr>
            <a:normAutofit fontScale="80000"/>
          </a:bodyPr>
          <a:p>
            <a:r>
              <a:rPr lang="en-US" altLang="zh-CN"/>
              <a:t>key=___</a:t>
            </a:r>
            <a:endParaRPr lang="en-US" altLang="zh-CN"/>
          </a:p>
          <a:p>
            <a:r>
              <a:rPr lang="zh-CN" altLang="en-US"/>
              <a:t>表示自己制定的排列</a:t>
            </a:r>
            <a:r>
              <a:rPr lang="zh-CN" altLang="en-US"/>
              <a:t>规则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47725" y="1214120"/>
            <a:ext cx="7280275" cy="4768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推导式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4975" y="-686435"/>
            <a:ext cx="4362450" cy="8046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10" y="5414010"/>
            <a:ext cx="4976495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510" y="354965"/>
            <a:ext cx="4626610" cy="967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510" y="2847975"/>
            <a:ext cx="4801235" cy="11620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518795"/>
            <a:ext cx="9799320" cy="36957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词频统计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43585"/>
            <a:ext cx="5847715" cy="5370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47715" y="742950"/>
            <a:ext cx="6343650" cy="61156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-116205"/>
            <a:ext cx="9799320" cy="1214120"/>
          </a:xfrm>
        </p:spPr>
        <p:txBody>
          <a:bodyPr/>
          <a:p>
            <a:r>
              <a:rPr lang="zh-CN" altLang="en-US"/>
              <a:t>导入</a:t>
            </a:r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984885"/>
            <a:ext cx="9799320" cy="4048125"/>
          </a:xfrm>
        </p:spPr>
        <p:txBody>
          <a:bodyPr>
            <a:noAutofit/>
          </a:bodyPr>
          <a:p>
            <a:r>
              <a:rPr lang="zh-CN" altLang="en-US" sz="3100"/>
              <a:t>string.digits：找出字符串中所有数字</a:t>
            </a:r>
            <a:endParaRPr lang="zh-CN" altLang="en-US" sz="3100"/>
          </a:p>
          <a:p>
            <a:endParaRPr lang="zh-CN" altLang="en-US" sz="3100"/>
          </a:p>
          <a:p>
            <a:r>
              <a:rPr lang="zh-CN" altLang="en-US" sz="3100"/>
              <a:t>string.letters：找出字符串中所有字母</a:t>
            </a:r>
            <a:endParaRPr lang="zh-CN" altLang="en-US" sz="3100"/>
          </a:p>
          <a:p>
            <a:endParaRPr lang="zh-CN" altLang="en-US" sz="3100"/>
          </a:p>
          <a:p>
            <a:r>
              <a:rPr lang="zh-CN" altLang="en-US" sz="3100"/>
              <a:t>string.lowercase：找出字符串中所有小写字母</a:t>
            </a:r>
            <a:endParaRPr lang="zh-CN" altLang="en-US" sz="3100"/>
          </a:p>
          <a:p>
            <a:endParaRPr lang="zh-CN" altLang="en-US" sz="3100"/>
          </a:p>
          <a:p>
            <a:r>
              <a:rPr lang="zh-CN" altLang="en-US" sz="3100"/>
              <a:t>string.uppercase：</a:t>
            </a:r>
            <a:r>
              <a:rPr lang="zh-CN" altLang="en-US" sz="3100">
                <a:sym typeface="+mn-ea"/>
              </a:rPr>
              <a:t>找出字符串中所有</a:t>
            </a:r>
            <a:r>
              <a:rPr lang="zh-CN" altLang="en-US" sz="3100">
                <a:sym typeface="+mn-ea"/>
              </a:rPr>
              <a:t>大写字母</a:t>
            </a:r>
            <a:endParaRPr lang="zh-CN" altLang="en-US" sz="3100">
              <a:sym typeface="+mn-ea"/>
            </a:endParaRPr>
          </a:p>
          <a:p>
            <a:endParaRPr lang="zh-CN" altLang="en-US" sz="3100"/>
          </a:p>
          <a:p>
            <a:r>
              <a:rPr lang="zh-CN" altLang="en-US" sz="3100"/>
              <a:t>string.punctuation：找出字符串中的所有的标点</a:t>
            </a:r>
            <a:endParaRPr lang="zh-CN" altLang="en-US" sz="31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6725" y="4104005"/>
            <a:ext cx="9799200" cy="2570400"/>
          </a:xfrm>
        </p:spPr>
        <p:txBody>
          <a:bodyPr>
            <a:normAutofit/>
          </a:bodyPr>
          <a:p>
            <a:r>
              <a:rPr lang="zh-CN" altLang="en-US" sz="4445"/>
              <a:t>利用</a:t>
            </a:r>
            <a:r>
              <a:rPr lang="en-US" altLang="zh-CN" sz="4445"/>
              <a:t>string.punctuation</a:t>
            </a:r>
            <a:r>
              <a:rPr lang="zh-CN" altLang="en-US" sz="4445"/>
              <a:t>来删除全部</a:t>
            </a:r>
            <a:r>
              <a:rPr lang="zh-CN" altLang="en-US" sz="4445"/>
              <a:t>标点符号</a:t>
            </a:r>
            <a:endParaRPr lang="zh-CN" altLang="en-US" sz="4445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3630930"/>
            <a:ext cx="5776595" cy="157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08495" y="3496310"/>
            <a:ext cx="5282565" cy="1709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031240"/>
            <a:ext cx="5775960" cy="16008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3545" y="348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5425" y="3187700"/>
            <a:ext cx="4064000" cy="241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64830" y="4337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</a:t>
            </a:r>
            <a:r>
              <a:rPr lang="zh-CN" altLang="en-US"/>
              <a:t>标点符号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53250" y="1031240"/>
            <a:ext cx="5238115" cy="191897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94550" y="0"/>
            <a:ext cx="4998085" cy="50336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6390" y="6057265"/>
            <a:ext cx="7170420" cy="861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words</a:t>
            </a:r>
            <a:r>
              <a:rPr lang="zh-CN" altLang="en-US"/>
              <a:t>列表中会有很多重复单词，不方便</a:t>
            </a:r>
            <a:r>
              <a:rPr lang="zh-CN" altLang="en-US"/>
              <a:t>统计，需用字典来统计，因为有键值对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" y="0"/>
            <a:ext cx="7193915" cy="517715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10845" y="1323340"/>
            <a:ext cx="2336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371725" y="1511300"/>
            <a:ext cx="228600" cy="50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01645" y="2410460"/>
            <a:ext cx="228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5800" y="5495880"/>
            <a:ext cx="9799200" cy="1472400"/>
          </a:xfrm>
        </p:spPr>
        <p:txBody>
          <a:bodyPr/>
          <a:p>
            <a:r>
              <a:rPr lang="zh-CN" altLang="en-US"/>
              <a:t>但此时依旧不能看出文章想表达什么，所以应将高频词</a:t>
            </a:r>
            <a:r>
              <a:rPr lang="zh-CN" altLang="en-US"/>
              <a:t>放在前面，</a:t>
            </a:r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sorted(reverse=True),</a:t>
            </a:r>
            <a:r>
              <a:rPr lang="zh-CN" altLang="en-US"/>
              <a:t>逆序排列</a:t>
            </a:r>
            <a:r>
              <a:rPr lang="zh-CN" altLang="en-US"/>
              <a:t>元素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44765" y="0"/>
            <a:ext cx="4547870" cy="4179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118110" y="0"/>
            <a:ext cx="7565390" cy="51860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648700" cy="37534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068445"/>
            <a:ext cx="5732145" cy="2886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00775" y="4581525"/>
            <a:ext cx="5667375" cy="10001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2800" y="5108530"/>
            <a:ext cx="9799200" cy="1472400"/>
          </a:xfrm>
        </p:spPr>
        <p:txBody>
          <a:bodyPr/>
          <a:p>
            <a:r>
              <a:rPr lang="zh-CN" altLang="en-US"/>
              <a:t>此时可通过高频词来猜测文章</a:t>
            </a:r>
            <a:r>
              <a:rPr lang="zh-CN" altLang="en-US"/>
              <a:t>大意内容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11795" y="0"/>
            <a:ext cx="4180840" cy="3869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644130" cy="50336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635"/>
            <a:ext cx="12340590" cy="66630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16155" cy="66236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92470" y="1276350"/>
            <a:ext cx="9799320" cy="1022350"/>
          </a:xfrm>
        </p:spPr>
        <p:txBody>
          <a:bodyPr>
            <a:normAutofit/>
          </a:bodyPr>
          <a:p>
            <a:r>
              <a:rPr lang="zh-CN" altLang="en-US" sz="2220"/>
              <a:t>名</a:t>
            </a:r>
            <a:r>
              <a:rPr lang="en-US" altLang="zh-CN" sz="2220"/>
              <a:t>.split(“</a:t>
            </a:r>
            <a:r>
              <a:rPr lang="zh-CN" altLang="en-US" sz="2220"/>
              <a:t>间隔标记</a:t>
            </a:r>
            <a:r>
              <a:rPr lang="en-US" altLang="zh-CN" sz="2220"/>
              <a:t>”)</a:t>
            </a:r>
            <a:endParaRPr lang="en-US" altLang="zh-CN" sz="222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9108440" cy="6859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045" y="139700"/>
            <a:ext cx="9799320" cy="670560"/>
          </a:xfrm>
        </p:spPr>
        <p:txBody>
          <a:bodyPr>
            <a:normAutofit fontScale="90000"/>
          </a:bodyPr>
          <a:p>
            <a:r>
              <a:rPr lang="en-US" altLang="zh-CN"/>
              <a:t>“</a:t>
            </a:r>
            <a:r>
              <a:rPr lang="zh-CN" altLang="en-US"/>
              <a:t>间隔标记</a:t>
            </a:r>
            <a:r>
              <a:rPr lang="en-US" altLang="zh-CN"/>
              <a:t>”.join(</a:t>
            </a:r>
            <a:r>
              <a:rPr lang="zh-CN" altLang="en-US"/>
              <a:t>字符串数据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906780"/>
            <a:ext cx="573405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" y="1923415"/>
            <a:ext cx="5739765" cy="1505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" y="4152900"/>
            <a:ext cx="5740400" cy="2247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635"/>
            <a:ext cx="1219327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50" y="0"/>
            <a:ext cx="9799320" cy="1016000"/>
          </a:xfrm>
        </p:spPr>
        <p:txBody>
          <a:bodyPr>
            <a:normAutofit/>
          </a:bodyPr>
          <a:p>
            <a:r>
              <a:rPr lang="en-US" altLang="zh-CN" sz="4800"/>
              <a:t>format()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102995"/>
            <a:ext cx="11124565" cy="575500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1 &gt;&gt;&gt; print('{} {}'.format('hello','world'))  # 不带数字</a:t>
            </a:r>
            <a:r>
              <a:rPr lang="zh-CN" altLang="en-US">
                <a:sym typeface="+mn-ea"/>
              </a:rPr>
              <a:t>编号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2 hello world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3 &gt;&gt;&gt; print('{0} {1}'.format('hello','world'))  # 带数字编号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4 hello world</a:t>
            </a:r>
            <a:endParaRPr lang="zh-CN" altLang="en-US">
              <a:sym typeface="+mn-ea"/>
            </a:endParaRPr>
          </a:p>
          <a:p>
            <a:pPr algn="l"/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5 &gt;&gt;&gt; print('{0} {1} {0}'.format('hello','world'))  # 打乱顺序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6 hello world hello</a:t>
            </a:r>
            <a:endParaRPr lang="zh-CN" altLang="en-US">
              <a:sym typeface="+mn-ea"/>
            </a:endParaRPr>
          </a:p>
          <a:p>
            <a:pPr algn="l"/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7 &gt;&gt;&gt; print('{1} {1} {0}'.format('hello','world'))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8 world world hello</a:t>
            </a:r>
            <a:endParaRPr lang="zh-CN" altLang="en-US">
              <a:sym typeface="+mn-ea"/>
            </a:endParaRPr>
          </a:p>
          <a:p>
            <a:pPr algn="l"/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9 &gt;&gt;&gt; print('{a} {tom} {a}'.format(tom='hello',a='world'))  # 带关键字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10 world hello world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236220"/>
            <a:ext cx="9799320" cy="1158240"/>
          </a:xfrm>
        </p:spPr>
        <p:txBody>
          <a:bodyPr>
            <a:normAutofit/>
          </a:bodyPr>
          <a:p>
            <a:r>
              <a:rPr lang="en-US" altLang="zh-CN"/>
              <a:t>lambda——</a:t>
            </a:r>
            <a:r>
              <a:rPr lang="zh-CN" altLang="en-US"/>
              <a:t>匿名函数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45350" y="1309370"/>
            <a:ext cx="4812665" cy="1223010"/>
          </a:xfrm>
        </p:spPr>
        <p:txBody>
          <a:bodyPr>
            <a:normAutofit/>
          </a:bodyPr>
          <a:p>
            <a:r>
              <a:rPr lang="zh-CN" altLang="en-US"/>
              <a:t>条件：函数表达式</a:t>
            </a:r>
            <a:r>
              <a:rPr lang="zh-CN" altLang="en-US"/>
              <a:t>很简单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34860" y="1945640"/>
            <a:ext cx="4358640" cy="2214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6060" y="2309495"/>
            <a:ext cx="4358640" cy="18510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102.xml><?xml version="1.0" encoding="utf-8"?>
<p:tagLst xmlns:p="http://schemas.openxmlformats.org/presentationml/2006/main">
  <p:tag name="COMMONDATA" val="eyJoZGlkIjoiNTQ2MTk5MzJiNTM0OWZhYWExNGY1OGRiOTE5MTFmZmIifQ=="/>
  <p:tag name="KSO_WPP_MARK_KEY" val="cc4f636d-1289-4d26-aebc-13aa59cb6ee7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I0MTAyMDAyOTE1IiwKCSJHcm91cElkIiA6ICIxOTM2NDM1MjI2IiwKCSJJbWFnZSIgOiAiaVZCT1J3MEtHZ29BQUFBTlNVaEVVZ0FBQVVrQUFBRy9DQVlBQUFEVlFTV3NBQUFBQ1hCSVdYTUFBQXNUQUFBTEV3RUFtcHdZQUFBZ0FFbEVRVlI0bk8zZGVYUVVaYjQzOEcrbFEwaW5RMElTSkN6QkJOSmVpQVRDQ0tJY0JCU0dFUVRScUl6TVpmQzRaTVJYUitZbzZ2Rnk3NkNDSEZUdzRyak1uZGZSdkRpREN3cUtNR01jUVdnVnpTQ1loTEJwTm9LVEdCSkNPaUVobmZSU3YvZVBMRGVCZEdYcHBUck45M05PSGFxN3VxdWVlaHErUEZYMTFGTUFFUkVSRVJFUkVSRVJFUkVSRVJFUkVSRVJFUkVSRVJFUkVSRVJFUkVSRVJFUkVSRVJFUkVSRVJFUkVSRVJFUkVSRVJFUkVSRVJFUkVSRVJFUkVSRVJFUkVSRVJFUkVSRVJFUkVSRVJFUkVSRVJFUkVSRVJFUkVSRVJFUkVSRVJFUkVSRVJFUkVSRVJFUkVSRVJFUkVSRVJFUkVSRVJFUkZkUWhTOUMwQkV1b3NDa0FCZ01JQ0kxaWtFZ0sxMXFnZndFNEFxQUtKVEdYWERrQ1M2dENRQ3VBckFWQURYQVVpSmlvcUtTMGhJUUV4TURJeEdJNHhHSXd3R0EydzJHMncyRytycjYxRmVYbzZxcWlvYmdDSUFCd0JrQThnRmNBU0FVNitkOFFlR0pGSHd1d3JBVFFDV2pCbzFhdnpreVpNeFpjb1V6Snc1RTFkZWVTWGk0dUo2dEJLYnpZYWlvaUprWjJjak96c2JlWGw1eU0vUHIxRlZkUnVBblFEMkFXajAzVzRRRVhsUEpJQjdBT1NscHFiS0UwODhJVGs1T2FLcXFuaFRaV1dsdlBycXEzTGpqVGRLV0ZpWUZjQnpBUDVOMzEwbkluSXZDc0FxbzlGNGJzbVNKZkxOTjk5NE5SUzdDOHpWcTFkTFVsS1NDbUFIZ0lrNjF3VVJVYnNCQUI0TUR3OC9zM3o1Y2psOStyVGZ3dkZDVHFkVE1qTXpaY3lZTVM0QVd3Q00xcmx1aU9nU054N0F0M2ZjY1llVWxwYnFGbzRYc3R2dDh0SkxMMGxzYkd3RGdJZlFjc1djaU1odlFnQThNWHo0Y01mMjdkdjF6a1MzS2lvcTVPYWJiMVlCZkEyMktvbklUd1lCZUgvKy9QbGl0VnIxenNFZTJiSmxpMm95bWFvQnpOYTc4b2dvdUNVb2lwTDMrT09QZS8xcXRhL2w1ZVhKNk5Ham5RQWUxcnNTaVNnNEpSZ01ocUkzMzN5emY2VmpCOVhWMVhMMTFWZXJBUDVUNzhva291QXlNalEwdENBek03UGZCbVNiMnRwYXVlYWFhMVFBVCtsZHFVUVVIQ0lWUmNsNzQ0MDMrbjFBdHFtcnEydHJVZkxRbTRnOG9nQjRaK1hLbFhybm10ZFZWRlJJUWtLQ0E3eVlRMFFlZUdUMjdObmljcm4wempTZitPNjc3eVFpSXFJYVFKTGVGVTFFL2MvWW9VT0gycXVycS9YT01wL2F2SG16Q3NDaWQyVVRVZjhTQXNEeTFsdHY2WjFoUHFlcXFzeWRPMWNBUEtoM3BSTlIvM0gzbkRsejlNNHZ2eWtwS1JHVHlWUUxZTGplRmQrUlFlOENFRkdYd2cwR3c0NWR1M1pGWFhiWlpYcVh4UzlpWW1KZ01CakM5K3paTXhndDQxTVNFYmwxWDNwNnV0Nk5PNytycmEyVm1KaVlKZ0NYNi8wRHRHRkxraWp3aElXRWhHeDc5OTEzQnc4Yk5renZzdmhWZUhnNERBWkQ2TzdkdStQUU1pWWxFZEZGYnBvOWU3WnVMYm11NXYxZGhvaUlpRWEwUEpoTWR4emZqU2p3TEZ1NmRLbkhLOW02ZFN1ZWZ2cnBYbjBuTVRHeHkva0x2ZjMyMjUxZVd5d1cyTzEySERod29GZmI2MHAwZERTV0xsMXFCSEN2eHlzam9xQVRZektabWhzYUdqeHVrWjArZlZxR0RCa2lYMy85ZFkrL0V4MGQzZVg4aFV3bVUvdDhmbjYrTEY2OFdCd09oeXhZc0VBeU16UDdWdUFPOXUvZkx3Qnk5UDR4QUQ0dGtTalFMTG50dHR2ZTNiNTllNisrNUhLNUVCOGZmOUg3alkyTmlJaUk2UEk3MWRYVkFBQkZVUkFkSFEwQXFLdXI2M0llQUdwcmE5dm5JeU1qMGREUUFCSEJ6Smt6VVZSVUJKUEpCRlZWRVJMeXZ3ZW9NMmZPUkdabVpxLzJCUUJVVllYWmJNYkpreWRUQUh6ZjZ4VVFVZEQ2djYrOTlscXZXMTRPaDBNQTlPbXo3bHFQWGMwbkp5Zkx5SkVqUlZFVUdUbHlwTHp3d2dzeWNPREE5czkxblBmVUk0ODhJZ0FlMS9uM0lLSUFjN0tnb0tEWGdlSnl1ZVRPTys4VUVaRzR1RGkzMDcvLys3OTMrcXhJNzBLeWpjbGtrcjE3OThyUW9VTjlGcEk3ZCs0VUFKL28vWU1RVWVBWU5XellNSytGVEp2UzBsS1pNV09HSkNZbXlyNTkreTVhRGtDaW82TWxPanJhN1h4WElYbml4QWs1ZGVxVUFKREV4RVJKVEV6c05KK1ltQ2pyMXEzcmM3blBuRGtqaXFKWXdhNktSTlJxd2Z6NTgvc2NLbDM1eTEvK0l0SFIwYko4K1hJNWQrNWNsNS9wYVV0U1ZWWEp5Y21SMTE5L1hVSkNRaVEyTmxacWEydDkxcElVRVVsTlRSVUFhWHIrS0tGNmJweUlPa2xLU2tyeTZncnZ1dXN1WkdWbFlkNjhlUjZ2UzFWVnpKNDlHOWRlZXkzQ3dzSncrUERoVGhkMmZDRXRMUTFIang2ZENPQ3dUemVrZ1NGSkZEak1WMXh4UlorKytQdmYveDZ2dlBKS2w4dVdMRm5TNWZ1ZmZ2b3A1czJiaDdxNk9nd2UzTkp2VzJzK0xpNE9aOCtlaGNGZ1FHUmtKQklTRWdBQWRyc2RaclA1b25rQXlNakl3Sk5QUHRtbmZRS0ExTlJVQUVqdDh3cUlLS2hrL2YzdmYvZnE0U29BcWErdjc5Rm45Ky9mTC92MzcyOS8vZGxubjBsaFlXR1huKzNZVDlLWGg5dmJ0bTBUQUIvcSthUHdqaHVpd0pFMGV2Um92MjVRUlBESko1L2crdXV2eDExMzNZV3FxcXIyWlljUEg4YTBhZE53KysyM2UrVk9tcjVvdmVzbllBYTdJQ0o5bmE2c3JQUzQ5ZVZ3T0tTdXJrNUtTMHRGVVJScGJtN3U4bk1ORFEyU21wb3FLU2twOHRaYmI0bkQ0ZWp5TS8vOTMvOHR3NGNQbDN2dXVVY2FHeHVscHFhbTAwVWRSVkZrN05peFhVN1hYbnV0Ui90U1VsSWlBRXIwL21HSUtEQTAybXcyajBKRlJLU3Fxa29BaUtJb25mcERkaVUzTjFkVXRmc0hNRFkxTmNueDQ4ZGw2dFNwWWpBWUpDTWpvMzJadHcreE83SmFyUUtnUnM4ZmhiY2xFZ1VPaDhQaENBME45Zng2cXFxcUFORHBGa0ZmT1g3OE9LNjg4a3Fmckx1cHFRbEdvN0VKZ05FbkcrZ0JoaVJSOTFZQm1PS0g3YVNycWdwRjRUL0xOaTZYQzZHaG9TcDA3RkRPWDRPb2UxWUFUZ0MxM1gzUVE4bE9wMU14R0hpRFNadEFhRWtTVWZlc0FGYjRZVHMyYjV5VDlDVzczUzVyMTY0Vmg4TWgrZm41UHQ5ZVRVMk50TmEvYnRpU0pPcWVGY0JUQUY3MjhYWk9WMVpXeGc4ZE90UW5LMWNVUlhNZzNiS3lNamlkVHMxMU9Cd09oSVdGd1dxMTRxYWJia0p5Y2pKZWYvMTFHSTIrYWVpZFBIa1NZOGFNT1FsZ2pFODIwQU84NDRZb2NGalBuajNyczVBMEdBd29MUzExdTd3bkY0d0dEQmlBdHRNQmUvZnV4WW9WSzFCZVh0N3BMaHR2YWgzelV0ZXIyd3hKb3NCUlVseGNQQzRsSmNVbkszZTVYT2p1M3ZDelo4K2l0TFFVczJiTjZuSzVpRUJWMWZaYkVnSGduWGZld1pvMWEvRG9vNDk2czdnQTBCYnFwN3krNGw1Z1NCSUZqdSsvLy83N214WXVYT2lUbFhmWGtodzNiaHkrL2ZaYmJOcTBDUTBORFYxKzV2VHAwMGhOVFcwZjFkelhDZ29LQUtEQUx4dHpnN2NsRWdXT3dzTENRcCt0Zk9EQWdUaCsvTGpiNVVlT0hNRkhIMzNrdGhVSkFJTUhEMFpkWFIxRXhCZEY3TEpNQVBMOXNqRTMySklrQ2h3blMwcDhkd2ZlbWpWcnNHalJJalExTlYyMHJMeThIQ05Hak1Da1NaT3dmdjE2QUMzUHNRR0E4K2ZQdzJReXRiODNhTkFnVkZaV3doL1BCTS9OelFWMEhDYU5pSHJHWDEyQTRtTmpZMVdYeStYenJqVVhBaUR1dWgvaGdwR0VKaytlTEY5KythWFB5MVJlWGk0QUt2MVE3NXJZa2lRS0hKVTFOVFhIOC9QengwK2FOTWxySzEyeFlnVSsvTEJsdERFUmNYdEhUOGNyMUdWbFpXN1hOMm5TSkJ3NGNBQXpac3p3V2htNzh0VlhYd0hBZnA5dWhJaTh3bDh0U1FCNDhmbm5uL2RKeTB4VlZaazNiNTVzM3J6NW9tWG9SVXR5eTVZdE1tdldyUGJYV1ZsWm5jYWg5SmFNakF3QjhILzhWTzlFNUFGL2h1Uk5jK2JNOFhyZ3RMRmFyYkpvMFNMSnljbVJ4c1pHY1RxZGJZZTFuWVpVczFxdGtwT1RJOXUzYnhjQXNtelpNcGs1YzZiRXg4Zkxqei8rS0lNR0RaSi8vdk9mSWlLeWJOa3lXYjkrdlZmTDJkVFVKSEZ4Y1E0QUkveFU3MFRrQVgrRzVFQ0R3V0N0cUtqd2F1aDA1ZUdISHhZQUVoSVNJcmZjY2t1blplbnA2UkliR3l2VHAwK1hqSXdNMmJCaGcremF0VXZhSG5lN2R1MWFTVXhNbEt5c0xCa3hZa1NYVDJIMHhNY2ZmeXdBZHZ1cHpvbklRLzRNU1FEWTVNbWpXSHRLVlZWeE9CelMxWVVpdTkydStWMlh5eVVyVjY2VXNMQXdtVEJoUXJlZjc2MEZDeFlJZ0s0ZnprTkVBY2ZmSVRsbC9QanhQUm9NVjIvTnpjMWVMMmZyYU9TVkNKQUx5K3hNVGhSNERoMDdkdXpMN2R1MzYxMk9ib1dGaFhsOS9NdldmcHF2b1dWNE9pTHFCL3pka2dTQTY5UFMwdnBGYTlLYmZ2amhCMUVVcFFKQXVKL3IyeTIySklrQ2srWHc0Y05mZnZEQkIzcVh3MjlFQkt0WHI0YUliQUJ3OFcxQlJCU3c5R2hKQXNEa2hJUUVaMTFkbmQ0TlBML1l1WE9ub09VK2JRN05UdFRQNkJXU0FMQ3U0NU1KZzlXWk0yY2tQajdlQnNCN3R4b1JrZC9vR1pKR1JWRUtzckt5OU00eG4zRTZuYko0OFdJVndOTTYxVEVSZVVqUGtBU0FpYkd4c1EyRmhZVjY1NWxQUFBQTU13SWdDM3ljREZHL3BYZElBc0J0S1NrcGFyQ2RuM3ovL2ZkVkFNY0FtSFN1WHlMeVFDQ0VKQUNzbWpadFd0QUU1WTRkTzFTRHdWQUd3UDNUeVlpb1h3aVVrQVNBMVZPblRsVnJhMnYxemppUGJOMjZWVlVVcFJRNlBnV1JpTHdua0VJU0FQNWo0c1NKYWtsSmlkNVoxMnN1bDBzMmJ0d29pcUlVQVJpbGQwVVNrWGNFV2tnQ3dLL2k0dUlhUHYvOGM3MXpyOGZxNnVyYXJtSi9CbUN3M2hWSVJONFRpQ0VKQUJORFFrS0tWNjFhSlkyTmpYcG5vQ2FMeFNKbXM5a0pZSjNlbFVaRTNoZW9JUWtBa1FEK1pEYWJYUmFMUmU4c3ZFaDFkYlhjZi8vOUF1QUVnT3QwcmlzaThwRkFEc2syMXdFNHNuRGhRc25KeWRFN0c4VnF0Y3E2ZGVza0tpcXFIc0N6Q0pCaHo0aklOL3BEU0FJdG5iSHZBbENRbnA0dWUvYnNFYWZUNmRkd0xDNHVscWVmZmxwaVltTE9vMlc0czZINlZna1IrVU4vQ2NrMkJnRExBSHlWbEpTa2J0aXdRWTRlUGVxellkZXFxcXJrdmZmZWszbno1Z21BTWdEUGdjK21JYnFrOUxlUTdDZ0Z3QjhBbkVoS1NwS1ZLMWZLdG0zYnBMQ3dzTXZITnZRMEZIZnYzaTB2dlBDQ3pKZ3hReFJGT1F2Z0F3QzNJUWlIWCtTOWtrVGRzd0o0Q3NETGVoZkVRMllBdHdPNEdzQ2txS2lvTWVQR2pWUE1aak9TazVNeFpNZ1FSRVJFd0dnMHdtQXd3R2F6d1dhejRkeTVjeWdwS1VGeGNURUtDZ3BRVmxaV0RlQXdnRnkwM0hOdEFhRHF0bGMreHBBazZsNndoT1NGb2dHTVJVdDRtZ0VNQVdBRUVJR1dRL1pHQURZQTV3Q1VBQ2dDVUlpV1ErcExCcTg0RVYyNjZnQjgyenFSRzBGMy9vQ0l5SnNZa2tSRUdoaVNSRVFhR0pKRVJCb1lra1JFR2hpU1JFUWFHSkpFUkJvWWtrUkVHaGlTUkVRYUdKSkVSQm9Za2tSRUdoaVNSRVFhR0pKRVJCb1lra1JFR2hpU1JFUWFHSkpFUkJvWWtrUkVHaGlTUkVRYUdKSkVSQm9Za2tSRUdoaVNSRVFhR0pKRVJCb1lra1JFR2hpU1JFUWFHSkpFUkJvWWtrUkVHaGlTUkVRYUdKSkVSQm9Za2tSRUdoaVNSRVFhR0pKRVJCb1lra1JFR2hpU1JFUWFHSkpFUkJvWWtrUkVHaGlTUkVRYUdKSkVSQm9Za2tSRUdoaVNSRVFhR0pKRVJCb1lra1JFR2hpU1JFUWFHSkpFUkJvWWtrUkVHaGlTUkVRYUdKSkVSQm9Za2tSRUdoaVNSRVFhR0pKRVJCb1lra1JFR2hpU1JFUWFHSkpFUkJvWWtrUkVHaGlTUkVRYUdKSkVSQm9Za2tSRUdoaVNSRVFhR0pKRVJCb1lra1JFR2hpU1JFUWFHSkpFUkJvWWtrUkVHaGlTUkVRYUdKSkVSQm9Za2tSRUdoaVNSRVFhR0pKRVJCb1lra1JFR2hpU1JFUWFHSkpFUkJvWWtrUkVHaGlTUkVRYUdKSkVSQm9Za2tSRUdoaVNSRVFhR0pKRVJCcEM5UzRBRWVrdUNrQUNnTUVBSWxxbkVBQzIxcWtld0U4QXFnQ0lUbVhVRFVPUzZOS1NDT0FxQUZNQlhBY2dKU29xS2k0aElRRXhNVEV3R28wd0dvMHdHQXl3Mld5dzJXeW9yNjlIZVhrNXFxcXFiQUNLQUJ3QWtBMGdGOEFSQUU2OWRzWWZHSkpFd2U4cUFEY0JXREpxMUtqeGt5ZFB4cFFwVXpCejVreGNlZVdWaUl1TDY5RktiRGFic2Fpb2FFSjJkdmFFN096c2pMeThQT1RuNTllb3Fyb053RTRBK3dBMCttNDNpQ2hRV1FHczBMc1F2UlFKNEI0QWVhbXBxZkxFRTA5SVRrNk9xS29xM2xSWldTbXZ2dnFxM0hqampSSVdGbVlGOEJ5QWY5TjMxNG5JMy9wVFNFWUJXR1UwR3M4dFdiSkV2dm5tRzYrR1luZUJ1WHIxYWtsS1NsSUI3QUF3VWVlNklDSS82UThoT1FEQWcrSGg0V2VXTDE4dXAwK2Y5bHM0WHNqcGRFcG1acWFNR1RQR0JXQUxnTkU2MXcwUitWaWdoK1I0QU4vZWNjY2RVbHBhcWxzNFhzaHV0OHRMTDcwa3NiR3hEUUFlQXJzY0VnV3RRQTNKRUFCUERCOCszTEY5KzNhOU05R3Rpb29LdWZubW0xVUFYNE90U3FLZ0ZJZ2hPUWpBKy9Qbnp4ZXIxYXAzRHZiSWxpMWJWSlBKVkExZ3R0NlZSMFRlRldnaG1hQW9TdDdqanovdTlhdlZ2cGFYbHllalI0OTJBbmhZNzBva0l1OEpwSkJNTUJnTVJXKysrV2IvU3NjT3FxdXI1ZXFycjFZQi9LZmVsVWxFM2hFb0lUa3lORFMwSURNenM5OEdaSnZhMmxxNTVwcHJWQUJQNlYycFJPUzVRQWpKU0VWUjh0NTQ0NDErSDVCdDZ1cnEybHFVUFBRbTZ1ZjBEa2tGd0RzclY2N1VPOWU4cnFLaVFoSVNFaHpneFJ5aWZrM3ZrSHhrOXV6WjRuSzU5TTQwbi9qdXUrOGtJaUtpR2tDU2puVk1SQjdRTXlUSERoMDYxRjVkWGExM2x2blU1czJiVlFBV25lbzQ2SjFGeXhoM25DNnRxUTcrbzFkSWhnQ3d2UFhXVzNwbm1NK3BxaXB6NTg0VkFBL3FVTSthRkwwTDRBVWlJbnFYZ2Z4TVVSVEFmMzkvcldpNUN2dXluN2JYNXU0NWMrYjh2ejE3OXZoNXMvbzRlZklrSmt5WVVIZisvUGtVQUJWNmw2Y043NlVrQ2t6aEJvUGgyVmRlZVVYdmN2ak42TkdqOGZ2Zi96NGF3RnE5eTlJUlE1SW9NQzFkdEdqUnlKU1VGTDNMNFZjUFBQQUFZbUppZmczZ2NyM0wwb1loU1JSNHdrSkNRbjcvMUZOUDZWME92NHVPanNhcVZhc0dJb0Jha3d4Sm9zRHo4K3V2dno0eExTM05KeXV2cnE1MnUweEVzR1BIRHA5c3Q2ZCs4NXZmSUNJaVlqRmFIa3ltTzRZa1VlQlp0blRwVXArdC9MTExMb1BUMmZXenUxd3VGOUxUMDd0ZHg5dHZ2OTNwdGNWaWdkMXV4NEVEQnp3dVgzUjBOSll1WFdvRWNLL0hLeU1BTFZlMzZSSUQrUFhScHY3c0FoUmpNcG1hR3hvYWVsVWZQLzc0bzhUSHgwdDhmTHdZalVZWk5HaFErK3Y0K1BpTDZzN2hjTWpqano4dUkwZU92R2dDME9YN0habE1wdmI1L1B4OFdieDRzVGdjRGxtd1lJRmtabWIyL1lkdHRYLy9mZ0dRNDZjNkQzb2UveURVL3lCNFEzTEpiYmZkNWxIZFRKNDhXZjd4ajM5YzlQN0FnUVBiNjg3aGNIVDVYWWZESWVqQnY2bTJrRlJWVmE2Nzdqb1pObXlZSkNjbnkralJveVU1T2JsOXV1ZWVlL3EwRHk2WFMwYVBIaTBBeHZtcDN0M2lJMldKQXNzTmMrYk02Zk9YQ3dzTGNmTGtTZHh3d3cxZUxOTC9NcHZOYUdwcVFtTmpJeElTRXZDNzMvME9CdzhlUkZOVEV3QWdQRHk4ZmQ0VElTRWh1UFhXVzdGcDA2YWJBWHp2OFFvOUtZdWVHeWVpaS94aTd0eTVmZjd5SC8vNFJ6UTNOMlA0OE9FWU1tUUl3c0xDOFBISEg3djlmRkpTVXFmSmJEWjMrZjZhTldzQUFFVkZSU2dySzBORVJBVCsrdGUvWXVQR2pYMHVhM2RhZzk0M2FYK0o2Vk56bnZvM0JPZmg5cWhodzRiMXVVNnFxcW9rTmpaV2lvcUsydDlMVEV5VUV5ZE9pSWozRDdkUG5EZ2hwMDZkRWdDU21KZ29pWW1KbmVZVEV4TmwzYnAxZmQ2Zk0yZk9pS0lvVmdBR1A5UzlXenpjSmdvY0UzLzJzNS8xK2N0cjFxekJyYmZlaXBxYUdpUW5KeU12THc4UkVSRVlONjdyMDNwSlNVbWRYanVkVHBTWGwzZTVEQUEyYk5nQXM5bU1RNGNPd1dhellmcjA2U2dwS2NIQWdRTlJXbG9Lb09Wd3UyM2VVME9HRE1INDhlTUhIejE2TkJYQVlhK3N0QThZa2tTQkk2bXJjT3FKN094c3ZQLysrL2owMDAreGVQRmkvUGEzdjBWK2ZqNVdySERmQU80WVpxcXFZdW5TcGUySDBoczNic1NFQ1JQZ2REcngrdXV2WS83OCtiajg4c3N4Wk1nUVhIdnR0UWdMQzhQaHc0Y1JIUjNkcC9MMlZGcGFHbzRlUFRvUk9vWWt6MG5xd0pkOXpMUTRIQTQ4Kyt5emNEcWRPSExraUUrM1JYMWl2dUtLSy9yMHhicTZPdnp4ajMvRXozNzJNK3pmdng5dnZQRUd2dnZ1Tzl4MzMzMDkrdTR0dDl5QzhlUEhZOSsrZmRpNGNTTzJidDJLZDk5OUZ4TW5Uc1MyYmR0UVVWRUJnOEdBNnVwcVpHVmx3V0F3SUNFaEFRQmd0OXRoTnB0aE5wczd6WnZOWmp6MzNITjkycDgycWFtcEFKRHEwVXFvLzUyVDdFc2ZNMXh3cnVmQ3lXQXdkTHRkdTkwdUFNUnF0Y3EwYWRQazE3Lyt0VFEyTm5wdHYvd0p3WGxPTXV2dmYvKzd4M1Z6L1BoeEdUdDJyT1RuNTNkNmYvYnMyZTExMTNaT2N0dTJiWExWVlZkSldGaFlwODgrKyt5emNzVVZWMGh1Ym02WDIrajRkN2p0WE9lRjg5NndiZHMyQWZDaEgrbytxSG4xUi9HSHZ2UXg2eTRFZXhLU2JaK3pXcTFpczlua043LzVqUlFXRnZaOVIzU0U0QXpKRThlUEgvZW9YclpzMlNJalJveVFmZnYyWGJUcy9QbnpjdnIwYVFrSkNSRzczUzdUcDArWEcyNjRRZjcxcjM5SmRIUjArMmN5TXpPbHBxWkdIbnZzTVprN2Q2NWtaV1ZkZEtISFh5RjU4T0JCQVhESUQzVWYxTHo2by9oU2NuS3lqQnc1VWhSRmtaRWpSOG9MTDd6UTQ3OWc2RUZMc3JxNldnNGRPaVFtazZuTEtTSWlRaFJGdWVqOUYxOTgwUis3NzFVSXpwQThYVmxaMmVjNldiNTh1WXdmUDE2T0hqM2E1Zktycjc1YUFNZ3ZmdkVMRVJFcEtDZ1FFWkdtcGlZSkR3K1hwVXVYU2t4TWpDeFlzRUJxYTJ0RlJPUnZmL3VicEtXbFNXUmtwQnc2ZEVnYUd4dWxwcWFtUFZSRlJCUkZrYkZqeDNZNVhYdnR0WDNlSHhHUmtwSVNBVkRpaDdvUGFoNzlDSG93bVV5eWQrOWVHVHAwYUk5RHNydVc0dGl4WStXVFR6NlJ1WFBudXYxTVJVV0Z4TVhGOWI3QUFRakJHWktOTnB1dHozVlNYVjB0emMzTmJwYzNOemQzZVhxbHZyNWVyci8rZXZuREgvNGc3aDRUMGRhdGFPclVxV0l3R0NRakk2TjltYmRiangxWnJWWUJVT09IdW5lTFY3ZDFNbno0Y0J3OGVCQ0ppWW50M1MyYW01czdkYjI0Ly83N3NXclZLZ0RBd0lFRGNmejRjVng1NVpWZHJ1L0lrU040NktHSE1HdldMTGZiSER4NE1PcnE2aUFpYlNON0I0TlFBR0d0VXlpQUFhM3pBenJNaDdwNTNmSDlqdk9HQ3o0VGpwYUhWRTFHeTJqb0lWMU12WG5mM1dmRFFrUDcvazh5TGk1T2MzbFlXRmlYNzBkR1JtTGZ2bjJhMzAxT1RnYUFMaTh1NXVUNDdoYnI4UEJ3QURENmJBTTlFQXovVWtUNndlTWJSQVI1ZVhrNGRPZ1FIbmpnQVF3ZVBCZ2xKU1dJajQvdjBTMWRMNzc0SXY3bmYvNm55K1hsNWVVWU1XSUVKazJhaEwvODVTK0lpNHREWkdRa0FPRDgrZk13bVV3QVd2NHgyTzEySEQ5K0hNT0dEZlBSbnZwSGE4Z2ZBVERCVDV1c0FuQUtnSXFXVnF6YVllcnF0YXNIbjd2dy9idFVWUTJtLzhBODVuSzVFQm9hcWtMSER1WEI4R3YwaTVCMHVWenRmY3dzRmdzS0N3dVJrSkRRS1JqN2V0K3JvaWl3Mld4dC8rdGV0S3krdnI0OU5LZE1tWUpObXpaaHhvd1pudTJRemxxRDVKY0FiZ1BndUdCcWJ2M1QzdUhQcHRZLzI2Ym0xdmVhTDVoc0Z5eHJBdkFKV3A1eDg0V1BkOHZoZERwRERRWmRiekFKS0UxTlRUQWFqVTNRc1RYSncyMC9hZXRqWmpBWUVCa1plVkVmc3d2bkFTQWpJd00vL2ZRVFB2eXdwUWVFMW1GeXgrK1ZsWlc1TGNla1NaTnc0TUNCZmgrU3JUNW9uWUtGMCtGd0JIUklPaHdPUFAvODgzanl5U2R4NHNRSlRKamcyNGE4eldZRFd2NmpJZy80N0tTeHIvU2wrNFNxcWpKdjNqelp2SG56UmNzQWlMc1QvZ0NrdnI2Ky9mV1dMVnRrMXF4WjdhK3pzckprLy83OXZTbCtRSUIvTDl4WUFMZy8yZXM5SGwzZDdrbWQ5YmUrdG9Gd2RadDMzUFFUaXFMZzNYZmZ4WWNmZm9qYzNGelliRGE0WEM3ODlOTlBBRnFHbG1wVFcxdUwzTnpjOWhib2d3OCtpRm16Wm1IWXNHR1lPWE1tY25KeTJrL0F2L1BPTy9qcXE2Lzh2MFBVRmV2WnMyZDl0bktEd1lEUzBsSzNVMDhNR0RBQWJTM2R2WHYzd21nMHR0L3Y3UXV0ajVyZzFlMUxoYzFtUTFOVEV6cGV3YlRiN2UwREVDUWxKWFVhakNBbUpnYloyZG50cndjUEh0dys3TldLRlN2d3lpdXZJQ1FrQkxmY2NrdW5LNWYzM25zdnZ2amlDNlNrcENBakl3Tmp4NDdGTDMvNVM0d2RPeGFqUm8zQ0UwODhnVHZ2dkJOLyt0T2Y4UG5ubitQZWV6bEtmb0FvS1M0dUh1ZXJKeVM2WEs0dUI2N282T3pac3lndExYWGJTMEpFb0twcSsra2lvT1UvMmpWcjF1RFJSeC8xWm5FQnROOWZmc3JySzc3RStLeXA3MjNlN0dPbXFxbzRIQTV4dVZ3WExiUGI3WnJmZGJsY3NuTGxTZ2tMQzVNSkV5WjArL2xBaE9BODNINXh3NFlOUHF1ei90alg5dGxubnhVQTYvMVE5Mjd4Y051UERodzRBS2ZUaVQvLytjL3Q3L1cxajVtaUtBZ05EZTEwbU4xbXdJQUJtdDhOQ1FuQnhvMGJVVjlmajhPSEQzZjdlZktid3NMQ1FwK3R2SzJ2clR0SGpoekJSeDk5MU9PK3R2N1FPaEJMdmw4MjVnWVB0M1htcm5PNFA3anJYRXk2T1ZsUzRydHJGR3ZXck1HaVJZdTY3V3U3Zm4xTHc4MWRYOXRCZ3dhaHNyTFNMMzF0YzNOekFSMkhTUVBZVDVMNnFkYXVVUDc2KzJ1QmYvcEp4c2ZHeGxhY09YTkc2ZW9Jd1pjQ3NhL3RUei85aEpFalIxWUJpUGZwaHJyQmxpUlI0S2lzcWFrNW5wK2ZQMzdTcEVsZVcrbUtGU3Y2WlYvYjFsNFgrMzI2a1I3Z09VbWl3UEtQeno3N3pLc3JmUG5sbDFGV1ZvWi8vZXRmbURoeEl0YXRXNGV5c3JKT0UvQy9EL25TQ2tpZzVRRmRmL3ZiMzlwZmYvcnBwL2o2NjYrOVdtWUEyTE5uRHdEczhmcUtlNGtoU1JSWVB2ZDJTTGJwVDMxdG01dWI4ZEZISHprQnVIL1VJL1dZMzdvalVPQkFjSFlCQW9DQkJvUEJXbEZSNGZNNmZQamhod1dBaElTRXlDMjMzTkpwV1hwNnVzVEd4c3IwNmRNbEl5TkRObXpZSUx0MjdXb2ZnM0x0MnJXU21KZ29XVmxaYmdmNTljVEhIMzhzQUhiN3FjNkRubGQvSE9vZkVMd2hDUUNiUEhrVWEwOEZjbC9iQlFzV0NJQWxmcXh6dDNoMW0vcWxJTDI2M1diSytQSGpEeDQ1Y2lUZ2gwMnoyKzBZTUdDQVY4dDU4dVJKakJrenBnckFTQUJPcjYyNGozaE9raWp3SERwMjdOaVgyN2R2MTdzYzNRb0xDL042a0xmMjAzd05BUkNRQUZ1UzFFOEZlVXNTQUs1UFMwdmJsNXViRy9DdFNXOHFLQ2pBdUhIalRvdklhQVRJRUdsc1NSSUZKc3ZodzRlLy9PQ0RZQm91VTV1SVlQWHExUkNSRFFpUWdBd1dkV2c1aWMvcDBwb2E0RDhXK1BmQ1RadkpDUWtKenJxNk9xOWVGQWxVTzNmdUZMVGNweDI0b3c0VFVaY3MwQ2NrQVdCZHgxR2pndFdaTTJja1BqN2VCc0I3dHhvUmtkOVlvRjlJR2hWRktjakt5dEk3eDN6RzZYVEs0c1dMVlFCUDYxVEhST1FoQy9RTFNRQ1lHQnNiMjFCWVdLaDNudm5FTTg4OEl3Q3lFQndYa29rdVNSYm9HNUlBY0Z0S1Nvb2FiT2NuMzMvL2ZSWEFNUUFtbmV1WGlEeGdnZjRoQ1FDcnBrMmJGalJCdVdQSER0VmdNSlFCU05TN1lvbklNeFlFUmtnQ3dPcXBVNmVxdGJXMWVtZWNSN1p1M2FvcWlsSUtZSXplRlVwRW5yTWdjRUlTQVA1ajRzU0pha2xKaWQ1WjEyc3VsMHMyYnR3b2lxSVVBUmlsZDBVU2tYZFlFRmdoQ1FDL2lvdUxhL2o4ODgvMXpyMGVxNnVyYTd1Sy9SbUF3WHBYSUJGNWp3V0JGNUlBTURFa0pLUjQxYXBWMHA0dGtpUUFBQkdlU1VSQlZOallxSGNHYXJKWUxHSTJtNTBBMXVsZGFVVGtmUllFWmtnQ1FDU0FQNW5OWnBmRll0RTdDeTlTWFYwdDk5OS92d0E0QWVBNm5ldUtpSHpFZ3NBTnlUYlhBVGl5Y09GQ3ljbkowVHNieFdxMXlycDE2eVFxS3FvZXdMUGc4N1NJZ3BvRmdSK1NRRXRuN0xzQUZLU25wOHVlUFh2RTZYVDZOUnlMaTR2bDZhZWZscGlZbVBOb0dlNXNxTDVWUWtUK1lFSC9DTWsyQmdETEFIeVZsSlNrYnRpd1FZNGVQU3FxcXZva0dLdXFxdVM5OTk2VGVmUG1DWUF5QU04QkdLRnJEUkNSWDFuUXYwS3lveFFBZndCd0lpa3BTVmF1WENuYnRtMlR3c0xDTGgvYjBOTlEzTDE3dDd6d3dnc3lZOFlNVVJUbExJQVBBTnlHSUJ4K2tmZEtFblhQQXY4UHV1c0xaZ0MzQTdnYXdLU29xS2d4NDhhTlU4eG1NNUtUa3pGa3lCQkVSRVRBYURUQ1lEREFaclBCWnJQaDNMbHpLQ2twUVhGeE1Rb0tDbEJXVmxZTjREQ0FYTFRjYzIwQm9PcTJWejdHa0NUcW5nWEJFWklYaWdZd0ZpM2hhUVl3QklBUlFBUmFEdGtiQWRnQW5BTlFBcUFJUUNGYURxa3ZHYnppUkhUcHFnUHdiZXRFYmdUZCtRTWlJbTlpU0JJUmFXQklFaEZwWUVnU0VXbGdTQklSYVdCSUVoRnBZRWdTRVdsZ1NCSVJhV0JJRWhGcFlFZ1NFV2xnU0JJUmFXQklFaEZwWUVnU0VXbGdTQklSYVdCSUVoRnBZRWdTRVdsZ1NCSVJhV0JJRWhGcFlFZ1NFV2xnU0JJUmFXQklFaEZwWUVnU0VXbGdTQklSYVdCSUVoRnBZRWdTRVdsZ1NCSVJhV0JJRWhGcFlFZ1NFV2xnU0JJUmFXQklFaEZwWUVnU0VXbGdTQklSYVdCSUVoRnBZRWdTRVdsZ1NCSVJhV0JJRWhGcFlFZ1NFV2xnU0JJUmFXQklFaEZwWUVnU0VXbGdTQklSYVdCSUVoRnBZRWdTRVdsZ1NCSVJhV0JJRWhGcFlFZ1NFV2xnU0JJUmFXQklFaEZwWUVnU0VXbGdTQklSYVdCSUVoRnBZRWdTRVdsZ1NCSVJhV0JJRWhGcFlFZ1NFV2xnU0JJUmFXQklFaEZwWUVnU0VXbGdTQklSYVdCSUVoRnBZRWdTRVdsZ1NCSVJhV0JJRWhGcFlFZ1NFV2xnU0JJUmFXQklFaEZwWUVnU0VXbGdTQklSYVdCSUVoRnBZRWdTRVdsZ1NCSVJhV0JJRWhGcFlFZ1NFV2xnU0JJUmFXQklFaEZwWUVnU0VXa0kxYnNBUktTN0tBQUpBQVlEaUdpZFFnRFlXcWQ2QUQ4QnFBSWdPcFZSTnd4Sm9rdExJb0NyQUV3RmNCMkFsS2lvcUxpRWhBVEV4TVRBYURUQ2FEVENZRERBWnJQQlpyT2h2cjRlNWVYbHFLcXFzZ0VvQW5BQVFEYUFYQUJIQURqMTJobC9ZRWdTQmIrckFOd0VZTW1vVWFQR1Q1NDhHVk9tVE1ITW1UTng1WlZYSWk0dXJrY3JzZGxzeHFLaW9nbloyZGtUc3JPek0vTHk4cENmbjEranF1bzJBRHNCN0FQUTZMdmRJS0pBWlFFd1MrOUM5RklrZ0hzQTVLV21wc29UVHp3aE9UazVvcXFxZUZObFphVzgrdXFyY3VPTk4wcFlXSmdWd0hNQS9rM2ZYU2NpZjdPZy80UmtGSUJWUnFQeDNKSWxTK1NiYjc3eGFpaDJGNWlyVjYrV3BLUWtGY0FPQUJOMXJnc2k4aE1MQWo4a0J3QjRNRHc4L016eTVjdmw5T25UZmd2SEN6bWRUc25NekpReFk4YTRBR3dCTUZybnVpRWlIN01nc0VOeVBJQnY3N2pqRGlrdExkVXRIQzlrdDl2bHBaZGVrdGpZMkFZQUQ0RmREb21DbGdXQkdaSWhBSjRZUG55NFkvdjI3WHBub2xzVkZSVnk4ODAzcXdDK0JsdVZSRUhKZ3NBTHlVRUEzcDgvZjc1WXJWYTljN0JIdG16Wm9wcE1wbW9Bcy9XdVBDTHlMZ3NDS3lRVEZFWEplL3p4eDcxK3Rkclg4dkx5WlBUbzBVNEFEK3RkaVVUa1BSWUVUa2dtR0F5R29qZmZmTE4vcFdNSDFkWFZjdlhWVjZzQS9sUHZ5aVFpNzdBZ01FSnlaR2hvYUVGbVptYS9EY2cydGJXMWNzMDExNmdBbnRLN1VvbkljeGJvSDVLUmlxTGt2ZkhHRy8wK0lOdlUxZFcxdFNoNTZFM1V6MW1nYjBncUFONVp1WEtsM3JubWRSVVZGWktRa09BQUwrWVE5V3NXNkJ1U2o4eWVQVnRjTHBmZW1lWVQzMzMzblVSRVJGUURTTkt4am9uSUF4Ym9GNUpqaHc0ZGFxK3VydFk3eTN4cTgrYk5hbXM5RTFFL1pJRStJUmtDd1BMV1cyL3BuV0UrcDZxcXpKMDdWd0E4cUVNOUU1R0hMTkFuSk8rZU0yZU8zdm5sTnlVbEpXSXltV29CRE5laHJ0MHk2RjBBb243Z2JyUUU1U2svYmpQY1lERHMyTFZyVjlSbGwxM214ODNxSnlZbUJnYURJWHpQbmoyRDBUSStKUkgxRXhiNHZ5VjVYM3A2dXQ2Tk83K3JyYTJWbUppWUpnQ1grN20rM1dKTGtxaDdkOE8vTGNtd2tKQ1FiZSsrKys3Z1ljT0crV21UZ1NFOFBCd0dneUYwOSs3ZGNXZ1prNUtJK2dFTC9OdVN2R24yN05sNk4rcDBVMXRiS3hFUkVZMW9lVENaN2ppK0cxSGdXYlowNmRJK2ZiR3BxUW52dmZjZVJGb2VhdmpxcTYraXJxNnV4OTlYVlJWZmYvMDFmdnJwSjgzUHZmMzIyNTFlV3l3VzJPMTJIRGh3b1BlRnZrQjBkRFNXTGwxcUJIQ3Z4eXNqSXIrd3dIOHR5UmlUeWRUYzBORFFwMWJZWFhmZEpiLzg1Uy9iWDIvY3VGSCsrdGUvOXZqN2p6MzJtQmdNQm5ua2tVYzBQMmN5bWRybjgvUHpaZkhpeGVKd09HVEJnZ1dTbVpuWis0SmZZUC8rL1FJZ3gwOTFUa1Flc3NCL0libmt0dHR1NjNXb3VGd3VlZWloaDJUQWdBR1NscGJXUGwzNHVtMnFyS3k4YUIxcjFxeVJ4TVJFT1hic21GeDExVld5ZHUxYXQ5dHJDMGxWVmVXNjY2NlRZY09HU1hKeXNvd2VQVnFTazVQYnAzdnV1YWZYKzlLMlA2TkhqeFlBNC94VTcyN3hrYkpFZ2VXR09YUG05T29MRFEwTitOV3Zmb1hHeGtZb2lvTHc4UEQyWlJlK0JvQ2xTNWRpNk5DaDdhL1BueitQMy83MnQ4ak96c1lYWDN5QnhNUkVmUGJaWjVnL2Z6NSsrT0VIdlBiYWE0aUtpZ0lBbU0xbU5EVTFvYkd4RVFrSkNmamQ3MzZIZ3djUG9xbXBDVURMaFplMmVVK0VoSVRnMWx0dnhhWk5tMjRHOEwzSEt5UWluN0xBZnkzSmt3VUZCYjF1ZFQzNTVKUFMwTkFnSTBlTzdMVHN3dGNYMnIxN3Q1ak5aa2xQVDc5b2hQT21waWE1Nzc3N1pNU0lFYko1ODJaeE9CenR5MHdtayt6ZHUxZUdEaDBxQXdjT2JIKy80N3luZHU3Y0tRQSs4Vk85RTVFSExQQlBTSTRhTm15WVI4RVNGaFltMTF4elRmdDA0ZXRycnJsR1huNzVaUkVSZWZqaGh5VWhJVUVlZU9BQmlZK1BkenM5OTl4emNzVVZWOGg5OTkzWHZoMlR5U1FuVHB5UVU2ZE9DUUJKVEV5VXhNVEVUdk9KaVlteWJ0MjZQdS9MbVROblJGRVVLOWhWa1NqZ1dlQ2ZrRnd3Zi81OGowS3lOeTNKOHZKeWFXcHE2dEY2WFM2WE5EUTBTRTVPanJ6Kyt1c1NFaElpc2JHeFVsdGI2N09XcEloSWFtcXFBRWp6UTkyN3hYT1NSSUVqS1NrcHlhTVZWRlZWWWRLa1NlMnZod3daMHVsMW0xMjdkbUhVcUZIdG4rbE9kWFUxd3NQRE1YdjJiRng3N2JVSUN3dkQ0Y09IRVIwZDdWRjV1NU9XbG9halI0OU9CSERZcHh2U3dKQWtDaHptSzY2NHdxTVZmUEhGRjVnMmJWcjc2NlNrSkpTV2xtcCs1K3paczNBNEhBZ052VGdPbkU0bkJnd1lBQUF3R0F5b3JxNkd3V0JBWkdRa0VoSVNBQUIydXgxbXMvbWllUURJeU1qQWswOCsyZWY5U1UxTkJZRFVQcS9BQ3hpU1JJRmozTml4WS92MHhmVDBkQlFXRnJhL2JtcHFRbkZ4TVFBZ0tpb0tsMS9lK1Zib28wZVA5bWs3QnNQRnB3ZkR3c0pRVkZRRW9PWHFkdHU4TjdUK3ArSFoveHhFNUhNVytPZWM1SW5qeDQ5N2RBN1A1WExKZSsrOUoxZGRkWlZzM3J4WkVoSVM1TC8rNjc5aytmTGxjdXJVcVM2L0E2RFRsZXVPSEE2SEFMam8vWTZkeVgxNVR2TGd3WU1DNEpBZjZ0NHR0aVNKQWtkTVhGeGNyNytrcWlweWNuS3dhOWN1N05peEF6Ly8rYy94MldlZklTNHVEazg5OVJUV3JsMkxuSndjTEYrK0hLR2hvYmoxMWx1eGNPRkN4TWZIdDYrajdkQzVPemFiRFUxTlRaME96ZTEyTzhhTmErbnpuWlNVMUQ0UHRBeC9scDJkM2V0OWF0TmFIN0Y5WGdFUitZVUYvbWxKTnRwc3RsNjN0aG9hR3VUdXUrK1dQLy81ejFKWFY5ZHAyZlRwMHp1OXpzdkxrOGNlZTB6eTgvUGIzNXN6WjQ3YjUrZTRYQzY1OGNZYjIxOVBuVHBWREFhRFpHUmt0TC9uN2RaalIxYXJWUURVK0tIdWljZ0RGdmduSkIzdURuc0QyYkZqeDN5MmJwdk5KZ0JzZnFoN3R4UTlOMDdVVDN5S2xwQnM5UEYyWWxWVmhhTHduMlVibDh1RjBOQlFGVHAyS09ldlFkUzlnUUJNZnRoT3BkUHBETzNxQ3ZLbHFxbXBDVWFqc1FtQVVlK3lFSkgrYkgwNUorbFBkcnRkMXE1ZEt3NkhvOU41VFYrcHFha1JBRlk5ZnhTMkpJa0N4K25LeXNyNGppUDBlSk9pS0VoTVRIUzd2S3lzREU2blUzTWREb2NEWVdGaHNGcXR1T21tbTVDY25JelhYMzhkUnFOdkdub25UNTdFbURGalRnSVk0NU1OOUFDN0FCRUZEdXZaczJkOUZwSUdnMEh6N3B1dTdyaTUwSUFCQTlvN2xPL2R1eGNyVnF4QWVYbDVwN3RzdkttNnVoclErZW8yUTVJb2NKUVVGeGVQUzBsSjhjbktYUzRYdXJzMy9PelpzeWd0TGNXc1dWMWZ6QmNScUtyYXFWL2xPKys4Z3pWcjF1RFJSeC8xWm5FQm9DM1UvZmtvMzRzd0pJa0N4L2ZmZi8vOVRRc1hMdlRKeXJ0clNZNGJOdzdmZnZzdE5tM2FoSWFHaGk0L2MvcjBhYVNtcHJhMThIeXVvS0FBQUFyOHNqRTMrQ0F3b3NCUjJQSCthMjhiT0hBZ2poOC83bmI1a1NOSDhORkhIN2x0UlFMQTRNR0RVVmRYMS82Z01WODdjdVFJQU9UN1pXTnVzQ1ZKRkRoT2xwU1UrR3psYTlhc3dhSkZpN3A4dkVKNWVUbEdqQmlCU1pNbVlmMzY5UUNBeU1oSUFDMlBkekNaVE8zdkRSbzBDSldWbGZESE04RnpjM01CSFlkSkk2TEFFaDhiRzZ1NnUwWFFsd0NJdSs1SEFLUyt2cjc5OWVUSmsrWExMNy8wZVpuS3k4c0ZRS1hPdndsYmtrUUJwTEttcHVaNGZuNysrSzRHeXUyckZTdFc0TU1QUHdUUWN1SEYzUjA5SGE5UWw1V1Z1VjNmcEVtVGNPREFBY3lZTWNOclplektWMTk5QlFEN2Zib1JJdXAzWG56KytlZDkwakpUVlZYbXpac25temR2dm1nWmV0R1MzTEpsaTh5YU5hdjlkVlpXbHV6ZnY5L3I1YzNJeUJBQS8wZm4zNE9JQXN4TmMrYk04WHJndExGYXJiSm8wU0xKeWNtUnhzWkdjVHFkYlllMTB0emMzT2x6T1RrNXNuMzdkZ0VneTVZdGs1a3paMHA4Zkx6OCtPT1BNbWpRSVBublAvOHBJaUxMbGkyVDlldlhlN1djVFUxTkVoY1g1d0F3UXVmZmc0Z0N6RUNEd1dDdHFLandhdWgwNWVHSEh4WUFFaElTSXJmY2NrdW5aZW5wNlJJYkd5dlRwMCtYakl3TTJiQmhnK3phdFV2YUhuZTdkdTFhU1V4TWxLeXNMQmt4WW9UczI3ZlBxMlg3K09PUEJjQnV2WDhNSWdwTW16eDVGR3RQcWFvcURvZWp5N0VrN1hhNzVuZGRMcGVzWExsU3dzTENaTUtFQ2QxK3ZyY1dMRmdnQUpiby9VTVFVV0NhTW43OGVGRlYxYXZCNHd2TnpjMWVMMmRKU1VuYlZlMkF1TERNenVSRWdlZlFzV1BIdnR5K2ZidmU1ZWhXV0ZpWTE4ZS9iTzJuK1JvQTdkRTJpT2lTZG4xYVdscS9hRTE2MHc4Ly9DQ0tvbFFBQ05mN0J5Q2l3UGZGMXExYjljNHR2MUZWVmU2ODgwNEI0UDJSTW9nb0tFMU9TRWh3WHZod3IyQzFjK2RPUWN0OTJoeWFuWWg2YkYzSEp4TUdxek5uemtoOGZMd05nUGR1TlNLaVM0SlJVWlNDckt3c3ZYUE1aNXhPcHl4ZXZGZ0Y4TFRlbFUxRS9kUEUyTmpZaHNMQ1FyM3p6Q2VlZWVZWkFaQUZQazZHaUR4d1cwcEtpaHBzNXlmZmYvOTlGY0F4K09kcGxFUVU1RlpObXpZdGFJSnl4NDRkcXNGZ0tBUGcvdWxrUkVTOXRIcnExS2xxYlcydDNobm5rYTFidDZxS29wUkN4NmNnRWxIdytvK0pFeWVxSlNVbGVtZGRyN2xjTHRtNGNhTW9pbElFWUpUZUZVbEV3ZXRYY1hGeERaOS8vcm5ldWRkamRYVjFiVmV4UHdNd1dPOEtKS0xnTnpFa0pLUjQxYXBWMHRqWXFIY0dhckpZTEdJMm01MEExdWxkYVVSMGFZa0U4Q2V6MmV5eVdDeDZaK0ZGcXF1cjVmNzc3eGNBSndCY3AzTmRFZEVsN0RvQVJ4WXVYQ2c1T1RsNlo2TllyVlpadDI2ZFJFVkYxUU40RmdFeTdCa1JYZG9VQUhjQktFaFBUNWM5ZS9hSTArbjBhemdXRnhmTDAwOC9MVEV4TWVmUk10elpVSDJyaElqb1lnWUF5d0I4bFpTVXBHN1lzRUdPSGozcXMySFhxcXFxNUwzMzNwTjU4K1lKZ0RJQXp5R0luazNEMjRDSWdsc0tnQWNBL0NJcEtXbmM3YmZmam1uVHBpRXRMUTFqeG94QlNFanZ4OTArYytZTURoOCtqTnpjWE96YXRRdjc5Kyt2RVpHOUFONEZzQU9BNnQxZDBCZERrdWpTWVFad080Q3JBVXlLaW9vYU0yN2NPTVZzTmlNNU9SbERoZ3hCUkVRRWpFWWpEQVlEYkRZYmJEWWJ6cDA3aDVLU0VoUVhGNk9nb0FCbFpXWFZBQTREeUVYTFBkY1dCRmt3ZHNTUUpMcDBSUU1ZaTVid05BTVlBc0FJSUFJdGgreU5BR3dBemdFb0FWQUVvQkF0aDlSRVJFUkVSRVJFUkVSRVJFUkVSRVJFUkVSRVJFUkVSRVJFUkVSRVJFUkVSRVJFUkVSRVJFUkVSRVJFUkVSRVJFUkVSRVJFUkVSRVJFUkVSRVJFUkVSRVJFUkVSRVJFUkVSRVJFUkVSQjM4ZnlWYmFVY3l6S0NjQUFBQUFFbEZUa1N1UW1DQyIsCgkiVGhlbWUiIDogIiIsCgkiVHlwZSIgOiAiZmxvdyIsCgkiVmVyc2lvbiIgOiAiOSIKfQo="/>
    </extobj>
  </extobjs>
</s:customData>
</file>

<file path=customXml/itemProps10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WPS 演示</Application>
  <PresentationFormat>宽屏</PresentationFormat>
  <Paragraphs>57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1.find()、rfind()  2.index()、rindex()、count()  3.split()、rspilt()、join()  4.lower()、upper()、title()、swapcase()、capitalize()、  5.repalce()  6.strip()、rstrip()、lstrip()  7.set()   8.format()</vt:lpstr>
      <vt:lpstr>PowerPoint 演示文稿</vt:lpstr>
      <vt:lpstr>PowerPoint 演示文稿</vt:lpstr>
      <vt:lpstr>名.split(“间隔标记”)</vt:lpstr>
      <vt:lpstr>“间隔标记”.join(字符串数据)</vt:lpstr>
      <vt:lpstr>PowerPoint 演示文稿</vt:lpstr>
      <vt:lpstr>PowerPoint 演示文稿</vt:lpstr>
      <vt:lpstr>format()</vt:lpstr>
      <vt:lpstr>lambda——匿名函数</vt:lpstr>
      <vt:lpstr>sorted() 、 sort()</vt:lpstr>
      <vt:lpstr>推导式</vt:lpstr>
      <vt:lpstr>PowerPoint 演示文稿</vt:lpstr>
      <vt:lpstr>词频统计</vt:lpstr>
      <vt:lpstr>导入string</vt:lpstr>
      <vt:lpstr>利用string.punctuation来删除全部标点符号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……</cp:lastModifiedBy>
  <cp:revision>181</cp:revision>
  <dcterms:created xsi:type="dcterms:W3CDTF">2019-06-19T02:08:00Z</dcterms:created>
  <dcterms:modified xsi:type="dcterms:W3CDTF">2023-03-29T10:03:42Z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988FA7D5B3A6428B97376BB3CE29AB1E</vt:lpwstr>
  </property>
</Properties>
</file>