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3" r:id="rId3"/>
    <p:sldId id="264" r:id="rId4"/>
    <p:sldId id="262" r:id="rId5"/>
    <p:sldId id="267" r:id="rId6"/>
    <p:sldId id="268" r:id="rId7"/>
    <p:sldId id="265" r:id="rId8"/>
    <p:sldId id="271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7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2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9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2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307496"/>
            <a:ext cx="6905882" cy="1473671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spcBef>
                <a:spcPts val="0"/>
              </a:spcBef>
            </a:pPr>
            <a:r>
              <a:rPr lang="ko-KR" altLang="en-US" sz="3400" b="1" cap="none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오픈소스 리눅스 프로그래밍</a:t>
            </a:r>
            <a:r>
              <a:rPr lang="en-US" altLang="ko-KR" b="1" cap="none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/>
            </a:r>
            <a:br>
              <a:rPr lang="en-US" altLang="ko-KR" b="1" cap="none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2200" cap="none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(Named Pipe</a:t>
            </a:r>
            <a:r>
              <a:rPr lang="ko-KR" altLang="en-US" sz="2200" cap="none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를 이용한 두 프로세스간 채팅</a:t>
            </a:r>
            <a:r>
              <a:rPr lang="en-US" altLang="ko-KR" sz="2200" cap="none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)</a:t>
            </a:r>
            <a:endParaRPr lang="ko-KR" altLang="en-US" sz="2200" cap="none" dirty="0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489" y="4843203"/>
            <a:ext cx="5101209" cy="1239894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                               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컴퓨터공학과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                201421266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이동수</a:t>
            </a:r>
            <a:endParaRPr lang="ko-KR" altLang="en-US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8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6597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감사합니다</a:t>
            </a:r>
            <a:endParaRPr lang="ko-KR" altLang="en-US" sz="4000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1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기존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FIFO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코드 실행결과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&amp;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달라진 점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7" y="1080040"/>
            <a:ext cx="87630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7" y="2413246"/>
            <a:ext cx="8848725" cy="1590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192055" y="3532340"/>
            <a:ext cx="1227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6893" y="3331923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87" y="4096367"/>
            <a:ext cx="8782538" cy="108043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047989" y="4621973"/>
            <a:ext cx="14404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47989" y="4872625"/>
            <a:ext cx="16033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787" y="5404140"/>
            <a:ext cx="801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프로세스는 쓰기와 읽기 기능이 각각 나뉘어져 있었음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이것을 서로 쓰기 읽기가 가능하도록 만듦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8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[1]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기존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FIFO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코드 실행결과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&amp;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달라진 점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9557" y="4007961"/>
            <a:ext cx="8016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하나를 생성한 후 이 파일이 프로세스간 통신 역할을 맡음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양측 프로세스가 메세지 송신과 수신이 모두 가능하게 만듦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Can 6"/>
          <p:cNvSpPr/>
          <p:nvPr/>
        </p:nvSpPr>
        <p:spPr>
          <a:xfrm>
            <a:off x="3920648" y="1537331"/>
            <a:ext cx="1290181" cy="13778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File</a:t>
            </a:r>
          </a:p>
          <a:p>
            <a:pPr algn="ctr"/>
            <a:r>
              <a:rPr lang="en-US" altLang="ko-KR" sz="2000" dirty="0" smtClean="0"/>
              <a:t>(Named Pipe)</a:t>
            </a:r>
            <a:endParaRPr lang="ko-KR" alt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255734" y="1784779"/>
            <a:ext cx="1540701" cy="964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Process1.c</a:t>
            </a:r>
            <a:endParaRPr lang="ko-KR" alt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353829" y="1780572"/>
            <a:ext cx="1540701" cy="964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Process2.c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7595" y="1441725"/>
            <a:ext cx="27369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 읽기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79422" y="1912971"/>
            <a:ext cx="99738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25132" y="1912971"/>
            <a:ext cx="97389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10829" y="2757886"/>
            <a:ext cx="27369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 쓰기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46843" y="2720024"/>
            <a:ext cx="10521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808183" y="2700332"/>
            <a:ext cx="105218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70967" y="1438463"/>
            <a:ext cx="27369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 쓰기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0966" y="2775249"/>
            <a:ext cx="27369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 읽기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1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41715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[2]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활용한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함수 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672" y="1566425"/>
            <a:ext cx="801665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 초에 배웠던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FIFO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코드를 활용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write(), read()</a:t>
            </a:r>
          </a:p>
          <a:p>
            <a:pPr>
              <a:lnSpc>
                <a:spcPct val="120000"/>
              </a:lnSpc>
            </a:pPr>
            <a:endParaRPr lang="en-US" altLang="ko-KR" sz="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sleep()</a:t>
            </a:r>
          </a:p>
          <a:p>
            <a:pPr>
              <a:lnSpc>
                <a:spcPct val="120000"/>
              </a:lnSpc>
            </a:pPr>
            <a:endParaRPr lang="en-US" altLang="ko-KR" sz="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</a:p>
          <a:p>
            <a:pPr>
              <a:lnSpc>
                <a:spcPct val="120000"/>
              </a:lnSpc>
            </a:pPr>
            <a:endParaRPr lang="en-US" altLang="ko-KR" sz="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파일 입출력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open() )</a:t>
            </a:r>
          </a:p>
          <a:p>
            <a:pPr>
              <a:lnSpc>
                <a:spcPct val="120000"/>
              </a:lnSpc>
            </a:pPr>
            <a:endParaRPr lang="en-US" altLang="ko-KR" sz="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 시간 함수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#include &lt;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time.h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) –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시 현재시간 나타내기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0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[3]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주고받는 데이터의 형태 및 구조체 표현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 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672" y="1002675"/>
            <a:ext cx="80166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메세지의 형태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 Process1.c ** </a:t>
            </a:r>
          </a:p>
          <a:p>
            <a:pPr>
              <a:lnSpc>
                <a:spcPct val="120000"/>
              </a:lnSpc>
            </a:pP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struct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message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char p1_send[300];		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Process2.c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보낼 문자열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char p1_receive[300];	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Process2.c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로부터 받아올 문자열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m; 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 Process2.c **</a:t>
            </a:r>
          </a:p>
          <a:p>
            <a:pPr>
              <a:lnSpc>
                <a:spcPct val="120000"/>
              </a:lnSpc>
            </a:pP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truct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message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char p2_send[300];		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Process1.c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보낼 문자열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char p2_receive[300];	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Process1.c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로부터 받아올 문자열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m;</a:t>
            </a:r>
          </a:p>
        </p:txBody>
      </p:sp>
    </p:spTree>
    <p:extLst>
      <p:ext uri="{BB962C8B-B14F-4D97-AF65-F5344CB8AC3E}">
        <p14:creationId xmlns:p14="http://schemas.microsoft.com/office/powerpoint/2010/main" val="16216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[4]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프로그램 플로우 차트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50520" y="1064712"/>
            <a:ext cx="1490598" cy="4008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P1, P2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250520" y="1778696"/>
            <a:ext cx="1490598" cy="40083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생성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0038" y="1465545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0038" y="2179529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250520" y="3220295"/>
            <a:ext cx="1490598" cy="7516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P1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파일을 쓰기 전용으로 엶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0038" y="397061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669" y="2110302"/>
            <a:ext cx="83924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kfifo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sp>
        <p:nvSpPr>
          <p:cNvPr id="24" name="Flowchart: Preparation 23"/>
          <p:cNvSpPr/>
          <p:nvPr/>
        </p:nvSpPr>
        <p:spPr>
          <a:xfrm>
            <a:off x="250520" y="2492679"/>
            <a:ext cx="1490598" cy="415841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무한 루프</a:t>
            </a:r>
            <a:endParaRPr lang="ko-KR" altLang="en-US" sz="1400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0038" y="289089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0142" y="3920577"/>
            <a:ext cx="207931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=open( , O_WRONLY);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250520" y="4283768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입력한 문자열을 읽음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0142" y="4690797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250520" y="5053921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문자열을 파일에  쓴다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0038" y="4740770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0143" y="5423701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rite();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250520" y="5726741"/>
            <a:ext cx="1490597" cy="3795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닫기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20038" y="5507730"/>
            <a:ext cx="0" cy="219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833" y="602377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close();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3458228" y="854724"/>
            <a:ext cx="1490598" cy="7516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P2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파일을 읽기 전용으로 엶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664907" y="1594604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3458228" y="1918197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P1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쓴  문자열을 읽음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3458228" y="2688350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읽어온 문자열 출력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64907" y="2392822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3458228" y="3389944"/>
            <a:ext cx="1490597" cy="3795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닫기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683695" y="3170933"/>
            <a:ext cx="0" cy="219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2"/>
            <a:endCxn id="55" idx="1"/>
          </p:cNvCxnSpPr>
          <p:nvPr/>
        </p:nvCxnSpPr>
        <p:spPr>
          <a:xfrm rot="5400000" flipH="1" flipV="1">
            <a:off x="-210812" y="2437203"/>
            <a:ext cx="4875670" cy="2462409"/>
          </a:xfrm>
          <a:prstGeom prst="bentConnector4">
            <a:avLst>
              <a:gd name="adj1" fmla="val -4689"/>
              <a:gd name="adj2" fmla="val 6513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56754" y="3746637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10830" y="1594604"/>
            <a:ext cx="207931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=open( , O_RDONLY);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83903" y="231126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read();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56753" y="3085255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printf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710830" y="3799320"/>
            <a:ext cx="0" cy="219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3458228" y="4031695"/>
            <a:ext cx="1490598" cy="7516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P2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파일을 쓰기 전용으로 엶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710830" y="478201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Process 77"/>
          <p:cNvSpPr/>
          <p:nvPr/>
        </p:nvSpPr>
        <p:spPr>
          <a:xfrm>
            <a:off x="3458228" y="5095168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입력한 문자열을 읽음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9" name="Flowchart: Process 78"/>
          <p:cNvSpPr/>
          <p:nvPr/>
        </p:nvSpPr>
        <p:spPr>
          <a:xfrm>
            <a:off x="3458228" y="5861046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문자열을 파일에 쓴다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710830" y="5567043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/>
          <p:cNvSpPr/>
          <p:nvPr/>
        </p:nvSpPr>
        <p:spPr>
          <a:xfrm>
            <a:off x="6766142" y="1064712"/>
            <a:ext cx="1490597" cy="3795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닫기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56753" y="4744629"/>
            <a:ext cx="207931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=open( , O_WRONLY);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34007" y="5533715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58228" y="6271913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rite();</a:t>
            </a:r>
          </a:p>
        </p:txBody>
      </p:sp>
      <p:cxnSp>
        <p:nvCxnSpPr>
          <p:cNvPr id="91" name="Elbow Connector 90"/>
          <p:cNvCxnSpPr>
            <a:stCxn id="79" idx="2"/>
            <a:endCxn id="82" idx="1"/>
          </p:cNvCxnSpPr>
          <p:nvPr/>
        </p:nvCxnSpPr>
        <p:spPr>
          <a:xfrm rot="5400000" flipH="1" flipV="1">
            <a:off x="2962269" y="2495720"/>
            <a:ext cx="5045130" cy="2562615"/>
          </a:xfrm>
          <a:prstGeom prst="bentConnector4">
            <a:avLst>
              <a:gd name="adj1" fmla="val -4531"/>
              <a:gd name="adj2" fmla="val 645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240053" y="1421906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close();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019789" y="1479382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/>
          <p:cNvSpPr/>
          <p:nvPr/>
        </p:nvSpPr>
        <p:spPr>
          <a:xfrm>
            <a:off x="6766142" y="1832349"/>
            <a:ext cx="1490598" cy="7516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P1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파일을 읽기 전용으로 엶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972821" y="2572229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6766142" y="2895822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P2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쓴 문자열 을 읽음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7" name="Flowchart: Process 96"/>
          <p:cNvSpPr/>
          <p:nvPr/>
        </p:nvSpPr>
        <p:spPr>
          <a:xfrm>
            <a:off x="6766142" y="3665975"/>
            <a:ext cx="1490598" cy="43854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읽어온 문자열 출력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972821" y="337044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6766142" y="4367569"/>
            <a:ext cx="1490597" cy="37950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닫기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6991609" y="4148558"/>
            <a:ext cx="0" cy="219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91817" y="3288885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read();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64667" y="406288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printf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</p:txBody>
      </p:sp>
      <p:cxnSp>
        <p:nvCxnSpPr>
          <p:cNvPr id="110" name="Elbow Connector 109"/>
          <p:cNvCxnSpPr>
            <a:stCxn id="99" idx="1"/>
          </p:cNvCxnSpPr>
          <p:nvPr/>
        </p:nvCxnSpPr>
        <p:spPr>
          <a:xfrm rot="10800000" flipV="1">
            <a:off x="6112702" y="4557320"/>
            <a:ext cx="653441" cy="2065458"/>
          </a:xfrm>
          <a:prstGeom prst="bentConnector2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3057383" y="6631199"/>
            <a:ext cx="3077214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24" idx="3"/>
          </p:cNvCxnSpPr>
          <p:nvPr/>
        </p:nvCxnSpPr>
        <p:spPr>
          <a:xfrm rot="16200000" flipV="1">
            <a:off x="438162" y="4003556"/>
            <a:ext cx="3922178" cy="13162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19789" y="2551719"/>
            <a:ext cx="207931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=open( , O_RDONLY);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00156" y="474077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close();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991609" y="4782017"/>
            <a:ext cx="0" cy="3131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Terminator 120"/>
          <p:cNvSpPr/>
          <p:nvPr/>
        </p:nvSpPr>
        <p:spPr>
          <a:xfrm>
            <a:off x="6743167" y="5077843"/>
            <a:ext cx="1513572" cy="443941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종료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50064" y="5554690"/>
            <a:ext cx="1390389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Ctrl + c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7787" y="695047"/>
            <a:ext cx="33204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P1 = Process1.c,  P2 = Process2.c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3777" y="2914414"/>
            <a:ext cx="100834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while(1);</a:t>
            </a:r>
          </a:p>
        </p:txBody>
      </p:sp>
    </p:spTree>
    <p:extLst>
      <p:ext uri="{BB962C8B-B14F-4D97-AF65-F5344CB8AC3E}">
        <p14:creationId xmlns:p14="http://schemas.microsoft.com/office/powerpoint/2010/main" val="11297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[5]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실행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&amp;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동작과정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830044"/>
            <a:ext cx="8391525" cy="1114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074297"/>
            <a:ext cx="7686675" cy="1438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4" y="3642400"/>
            <a:ext cx="813435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9" y="5067628"/>
            <a:ext cx="7581900" cy="17526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766170" y="1891430"/>
            <a:ext cx="14404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4268" y="2755726"/>
            <a:ext cx="7265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24603" y="2755726"/>
            <a:ext cx="764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87649" y="4609578"/>
            <a:ext cx="1503124" cy="12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302707" y="4183693"/>
            <a:ext cx="1478071" cy="12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54268" y="5999967"/>
            <a:ext cx="4634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24811" y="5974915"/>
            <a:ext cx="4133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[5]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실행 </a:t>
            </a:r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&amp;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동작과정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253647"/>
            <a:ext cx="7772400" cy="1219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263014" y="1678488"/>
            <a:ext cx="2505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137787" y="66767"/>
            <a:ext cx="8868428" cy="63344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[6] </a:t>
            </a:r>
            <a:r>
              <a:rPr lang="ko-KR" altLang="en-US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Arial" panose="020B0604020202020204" pitchFamily="34" charset="0"/>
              </a:rPr>
              <a:t>구현에 실패한 추가 기능들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72" y="1288938"/>
            <a:ext cx="80166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Process2.c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에서도 먼저 메세지를 보낼 수 있게 구현하고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싶었으나 잘 되지 않음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문제를 해결하기 위해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파이프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개를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만들고 구현해 보려고 노력했으나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중 순서가 꼬여서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구현에 실패함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메세지를 두 번 이상 보내도 상대 측 프로세스에서 수신할 수 있게 구현 해보려 했으나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실패함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3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673</TotalTime>
  <Words>315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한컴 고딕</vt:lpstr>
      <vt:lpstr>함초롬돋움</vt:lpstr>
      <vt:lpstr>휴먼매직체</vt:lpstr>
      <vt:lpstr>Arial</vt:lpstr>
      <vt:lpstr>Gill Sans MT</vt:lpstr>
      <vt:lpstr>Parcel</vt:lpstr>
      <vt:lpstr>오픈소스 리눅스 프로그래밍 (Named Pipe를 이용한 두 프로세스간 채팅)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이동수</dc:creator>
  <cp:lastModifiedBy>이동수</cp:lastModifiedBy>
  <cp:revision>91</cp:revision>
  <dcterms:created xsi:type="dcterms:W3CDTF">2018-03-30T14:03:31Z</dcterms:created>
  <dcterms:modified xsi:type="dcterms:W3CDTF">2018-12-16T10:02:43Z</dcterms:modified>
</cp:coreProperties>
</file>